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A8492-71B2-4969-8D0F-FAEBB71BC570}" type="datetimeFigureOut">
              <a:rPr lang="en-IN" smtClean="0"/>
              <a:t>25-08-2023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71FB-1BCE-4140-B705-788A9F3B38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83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9197-8EF6-4CD8-9557-20AF3C3C4B8B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91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5541-1894-45DD-8F0D-892BEE738A3A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6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8A9E-DEF0-4886-A230-A7DE9BF33830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2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13CC-41AD-45BE-AC92-3C525AA06B7B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76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460D-18C6-4FD9-BD77-EF86DCA531A5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8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D25E-FF2C-4567-B325-A5BA4A3B9D2C}" type="datetime1">
              <a:rPr lang="en-IN" smtClean="0"/>
              <a:t>25-08-2023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48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53B3-CBE9-4EF0-A987-8845C369D4DA}" type="datetime1">
              <a:rPr lang="en-IN" smtClean="0"/>
              <a:t>25-08-2023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65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5CC3-57E4-4FFA-A6A5-F5531279A444}" type="datetime1">
              <a:rPr lang="en-IN" smtClean="0"/>
              <a:t>25-08-2023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2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14C2-4AA4-4AC9-884B-8A5394332EE6}" type="datetime1">
              <a:rPr lang="en-IN" smtClean="0"/>
              <a:t>25-08-2023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6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707-0067-474E-9C8D-0673ECD44F6C}" type="datetime1">
              <a:rPr lang="en-IN" smtClean="0"/>
              <a:t>25-08-2023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09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4E8-850C-4885-BF8A-F07D8642866D}" type="datetime1">
              <a:rPr lang="en-IN" smtClean="0"/>
              <a:t>25-08-2023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4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9656-E34F-4682-9756-9013086641E3}" type="datetime1">
              <a:rPr lang="en-IN" smtClean="0"/>
              <a:t>25-08-2023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R. Prasad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6ADF-303A-448A-A3F2-A441658AC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3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0479"/>
            <a:ext cx="7827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dirty="0" smtClean="0">
                <a:solidFill>
                  <a:srgbClr val="C00000"/>
                </a:solidFill>
                <a:latin typeface="Arial Black" pitchFamily="34" charset="0"/>
              </a:rPr>
              <a:t>BEE ECONOMY</a:t>
            </a:r>
            <a:endParaRPr lang="en-IN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8" t="18003" r="28785" b="42917"/>
          <a:stretch/>
        </p:blipFill>
        <p:spPr bwMode="auto">
          <a:xfrm>
            <a:off x="827585" y="2235258"/>
            <a:ext cx="7266274" cy="3714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31042" r="29722" b="22917"/>
          <a:stretch/>
        </p:blipFill>
        <p:spPr bwMode="auto">
          <a:xfrm>
            <a:off x="3143273" y="-15207"/>
            <a:ext cx="6019800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19657" r="27216" b="23085"/>
          <a:stretch/>
        </p:blipFill>
        <p:spPr bwMode="auto">
          <a:xfrm>
            <a:off x="75609" y="1844824"/>
            <a:ext cx="5864544" cy="49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6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19375" r="12973" b="14375"/>
          <a:stretch/>
        </p:blipFill>
        <p:spPr bwMode="auto">
          <a:xfrm>
            <a:off x="199462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8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8959" r="31713" b="22291"/>
          <a:stretch/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4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21250" r="12621" b="13333"/>
          <a:stretch/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9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t="20868" r="37985" b="13810"/>
          <a:stretch/>
        </p:blipFill>
        <p:spPr bwMode="auto">
          <a:xfrm>
            <a:off x="177836" y="260648"/>
            <a:ext cx="8642636" cy="633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21042" r="14261" b="16875"/>
          <a:stretch/>
        </p:blipFill>
        <p:spPr bwMode="auto">
          <a:xfrm>
            <a:off x="126803" y="116632"/>
            <a:ext cx="890969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167" r="24451" b="18542"/>
          <a:stretch/>
        </p:blipFill>
        <p:spPr bwMode="auto">
          <a:xfrm>
            <a:off x="395536" y="188640"/>
            <a:ext cx="84283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8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22917" r="12855" b="21667"/>
          <a:stretch/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2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20416" r="31010" b="9375"/>
          <a:stretch/>
        </p:blipFill>
        <p:spPr bwMode="auto">
          <a:xfrm>
            <a:off x="107504" y="93320"/>
            <a:ext cx="4032448" cy="643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31754" r="25970" b="17238"/>
          <a:stretch/>
        </p:blipFill>
        <p:spPr bwMode="auto">
          <a:xfrm>
            <a:off x="4283968" y="118452"/>
            <a:ext cx="4680520" cy="6406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1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31250" r="49283" b="22708"/>
          <a:stretch/>
        </p:blipFill>
        <p:spPr bwMode="auto">
          <a:xfrm>
            <a:off x="899592" y="414802"/>
            <a:ext cx="7344816" cy="5822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6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30833" r="12620" b="22500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6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8542" r="23397" b="11876"/>
          <a:stretch/>
        </p:blipFill>
        <p:spPr bwMode="auto">
          <a:xfrm>
            <a:off x="179512" y="67031"/>
            <a:ext cx="8784976" cy="65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20416" r="12503" b="13541"/>
          <a:stretch/>
        </p:blipFill>
        <p:spPr bwMode="auto">
          <a:xfrm>
            <a:off x="35496" y="26466"/>
            <a:ext cx="9033128" cy="67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7137" r="20820" b="11041"/>
          <a:stretch/>
        </p:blipFill>
        <p:spPr bwMode="auto">
          <a:xfrm>
            <a:off x="251520" y="116632"/>
            <a:ext cx="85847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0208" r="27262" b="18125"/>
          <a:stretch/>
        </p:blipFill>
        <p:spPr bwMode="auto">
          <a:xfrm>
            <a:off x="222328" y="188640"/>
            <a:ext cx="86701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5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16874" r="24217" b="33126"/>
          <a:stretch/>
        </p:blipFill>
        <p:spPr bwMode="auto">
          <a:xfrm>
            <a:off x="503548" y="692696"/>
            <a:ext cx="81009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1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22291" r="13089" b="22083"/>
          <a:stretch/>
        </p:blipFill>
        <p:spPr bwMode="auto">
          <a:xfrm>
            <a:off x="179512" y="44624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20262" r="27443" b="31150"/>
          <a:stretch/>
        </p:blipFill>
        <p:spPr bwMode="auto">
          <a:xfrm>
            <a:off x="1619672" y="3573016"/>
            <a:ext cx="6386052" cy="32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7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458" r="26911" b="20208"/>
          <a:stretch/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R. Prasad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5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2023-01-03T06:27:40Z</dcterms:created>
  <dcterms:modified xsi:type="dcterms:W3CDTF">2023-08-25T15:26:32Z</dcterms:modified>
</cp:coreProperties>
</file>