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A082-89AA-4159-AC76-68FE9F939E43}" type="datetimeFigureOut">
              <a:rPr lang="en-IN" smtClean="0"/>
              <a:t>15-05-2023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7EA-ECA6-4D28-B895-692D1EC696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79379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A082-89AA-4159-AC76-68FE9F939E43}" type="datetimeFigureOut">
              <a:rPr lang="en-IN" smtClean="0"/>
              <a:t>15-05-2023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7EA-ECA6-4D28-B895-692D1EC696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5600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A082-89AA-4159-AC76-68FE9F939E43}" type="datetimeFigureOut">
              <a:rPr lang="en-IN" smtClean="0"/>
              <a:t>15-05-2023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7EA-ECA6-4D28-B895-692D1EC696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8724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A082-89AA-4159-AC76-68FE9F939E43}" type="datetimeFigureOut">
              <a:rPr lang="en-IN" smtClean="0"/>
              <a:t>15-05-2023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7EA-ECA6-4D28-B895-692D1EC696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2960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A082-89AA-4159-AC76-68FE9F939E43}" type="datetimeFigureOut">
              <a:rPr lang="en-IN" smtClean="0"/>
              <a:t>15-05-2023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7EA-ECA6-4D28-B895-692D1EC696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52444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A082-89AA-4159-AC76-68FE9F939E43}" type="datetimeFigureOut">
              <a:rPr lang="en-IN" smtClean="0"/>
              <a:t>15-05-2023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7EA-ECA6-4D28-B895-692D1EC696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39433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A082-89AA-4159-AC76-68FE9F939E43}" type="datetimeFigureOut">
              <a:rPr lang="en-IN" smtClean="0"/>
              <a:t>15-05-2023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7EA-ECA6-4D28-B895-692D1EC696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7511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A082-89AA-4159-AC76-68FE9F939E43}" type="datetimeFigureOut">
              <a:rPr lang="en-IN" smtClean="0"/>
              <a:t>15-05-2023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7EA-ECA6-4D28-B895-692D1EC696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49262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A082-89AA-4159-AC76-68FE9F939E43}" type="datetimeFigureOut">
              <a:rPr lang="en-IN" smtClean="0"/>
              <a:t>15-05-2023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7EA-ECA6-4D28-B895-692D1EC696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279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A082-89AA-4159-AC76-68FE9F939E43}" type="datetimeFigureOut">
              <a:rPr lang="en-IN" smtClean="0"/>
              <a:t>15-05-2023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7EA-ECA6-4D28-B895-692D1EC696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617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AA082-89AA-4159-AC76-68FE9F939E43}" type="datetimeFigureOut">
              <a:rPr lang="en-IN" smtClean="0"/>
              <a:t>15-05-2023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6A7EA-ECA6-4D28-B895-692D1EC696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7038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AA082-89AA-4159-AC76-68FE9F939E43}" type="datetimeFigureOut">
              <a:rPr lang="en-IN" smtClean="0"/>
              <a:t>15-05-2023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6A7EA-ECA6-4D28-B895-692D1EC6964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6023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83768" y="-46548"/>
            <a:ext cx="44441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800" b="1" dirty="0" smtClean="0">
                <a:solidFill>
                  <a:srgbClr val="7030A0"/>
                </a:solidFill>
                <a:latin typeface="Arial Black" pitchFamily="34" charset="0"/>
              </a:rPr>
              <a:t>Phylum: </a:t>
            </a:r>
            <a:r>
              <a:rPr lang="en-IN" sz="2800" b="1" dirty="0" err="1" smtClean="0">
                <a:solidFill>
                  <a:srgbClr val="7030A0"/>
                </a:solidFill>
                <a:latin typeface="Arial Black" pitchFamily="34" charset="0"/>
              </a:rPr>
              <a:t>Onychophora</a:t>
            </a:r>
            <a:endParaRPr lang="en-IN" sz="2800" b="1" dirty="0">
              <a:solidFill>
                <a:srgbClr val="7030A0"/>
              </a:solidFill>
              <a:latin typeface="Arial Black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350068"/>
            <a:ext cx="9144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Onychophorans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are presently an established taxonomic categories in kingdom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Animalia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It has long been regarded as connecting link between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arthropoda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annelida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but recent study established that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Onychophorans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are separate group of </a:t>
            </a:r>
            <a:r>
              <a:rPr lang="en-IN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animals coevolved with </a:t>
            </a:r>
            <a:r>
              <a:rPr lang="en-IN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annilida</a:t>
            </a:r>
            <a:r>
              <a:rPr lang="en-IN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IN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arthropoda</a:t>
            </a:r>
            <a:r>
              <a:rPr lang="en-IN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from an unknown ancestor. 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cladistic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analysis which places the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Onychophora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in an intermediate position between the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Polychaeta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and the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Tardigra-Arthropoda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clade. 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The current view is that the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Onychophora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represent a sister group to the Arthropods on the basis of morphological, paleontological and molecular data.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According to Marshall and Williams (1972),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Onychophora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can be rightly described as aberrant arthropods or highly modified annelids and can be placed all the species under twelve genera of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Onychophora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in a separate subphylum “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Onychophora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” under the phylum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Arthropoda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But absence of jointed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chitinons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exoskeleton and jointed segmental appendages do not support the inclusion of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Onychophora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within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Arthropoda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Some peculiar features of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Onychophores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which support neither annelids nor arthropods, and demand a separate phylum status.</a:t>
            </a:r>
          </a:p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Ruppert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, Fox and Barnes (2004) pass the remark that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Onychophorans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are not usually considered arthropods rather a phylum animals closely related to arthropods.</a:t>
            </a:r>
            <a:endParaRPr lang="en-IN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3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16632"/>
            <a:ext cx="8712968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>
                <a:solidFill>
                  <a:srgbClr val="00B050"/>
                </a:solidFill>
              </a:rPr>
              <a:t>Anatomical Peculiarities of </a:t>
            </a:r>
            <a:r>
              <a:rPr lang="en-IN" sz="3200" b="1" dirty="0" err="1" smtClean="0">
                <a:solidFill>
                  <a:srgbClr val="00B050"/>
                </a:solidFill>
              </a:rPr>
              <a:t>Onychophora</a:t>
            </a:r>
            <a:r>
              <a:rPr lang="en-IN" sz="3200" b="1" dirty="0" smtClean="0">
                <a:solidFill>
                  <a:srgbClr val="00B050"/>
                </a:solidFill>
              </a:rPr>
              <a:t>:</a:t>
            </a:r>
          </a:p>
          <a:p>
            <a:pPr marL="342900" indent="-342900">
              <a:buAutoNum type="alphaUcPeriod"/>
            </a:pPr>
            <a:r>
              <a:rPr lang="en-IN" sz="2400" b="1" dirty="0" smtClean="0"/>
              <a:t>Primitive features: 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Onychophora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are worm-like body covered with </a:t>
            </a:r>
            <a:r>
              <a:rPr lang="en-I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thin, flexible, </a:t>
            </a:r>
            <a:r>
              <a:rPr lang="en-IN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chitinous</a:t>
            </a:r>
            <a:r>
              <a:rPr lang="en-I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cuticle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Onychophora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are </a:t>
            </a:r>
            <a:r>
              <a:rPr lang="en-I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sluggish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in nature. 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Head segments are comparatively small (3 head segments in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onychophores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but in true arthropods head segments are 5 or 6). 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Presence of </a:t>
            </a:r>
            <a:r>
              <a:rPr lang="en-I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segmentally arranged </a:t>
            </a:r>
            <a:r>
              <a:rPr lang="en-IN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nephridia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Presence of cilia in the reproductive tracts.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7504" y="3602047"/>
            <a:ext cx="885698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b="1" dirty="0" smtClean="0"/>
              <a:t>B. Sole peculiarities: 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Segmentation indistinct on external surface.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Head appendages include a pair of antennae, a pair of jaws and a pair of oral papillae.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Texture of the skin is present.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Numerous, un-jointed, stumpy walking legs, terminated into a pair of claws, quite unlike the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parapodia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polychaeta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Tracheae and disposition of the tracheal apertures are not arthropod-like.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Presence of a pair of slime glands opening at the ends of the oral papillae that secrete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proteinaceous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adhesive substance and helps to capture the prey.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Lacking of blood pigments.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Subcutaneous haemal channels.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793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3742" y="332656"/>
            <a:ext cx="91440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200" b="1" dirty="0" smtClean="0"/>
              <a:t>C. Salient features: 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Caterpillar-like body, ranging from 5 mm to 15 cm in length.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Body soft and covered by a thin, flexible,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chitinous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cuticle which is moulted periodically.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Indistinct segmentation externally and marked only by the presence of paired, un-jointed, hollow stumpy appendages (13 to 43 pairs according to species). 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Simple eyes, similar with that of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annelidan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polychaetes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Head with 3 pairs of appendages including a pair of annulated antennae, a pair of claw-like mandibles (jaws) which are the modified 2nd pair of appendages and a pair of oral papillae (3rd pair of appendage).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Reduced coelom.</a:t>
            </a:r>
          </a:p>
          <a:p>
            <a:pPr marL="342900" indent="-342900" algn="just">
              <a:buAutoNum type="arabicPeriod"/>
            </a:pP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Haemocoelomic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body cavity.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Open circulatory system with lateral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valvular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ostia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on the heart.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 single pair of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nephridia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in each segment except the genital opening bearing segment.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Ladder-like nervous system. Brain is large,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bilobed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and situated dorsal to the pharynx.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Reproductive and excretory ducts are ciliated.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Sexes separate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gonochoristic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Fertilization internal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Oviparous or ovoviviparous with yolky or non-yolky eggs.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Viviparous with placenta.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Development direct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Nocturnal and carnivorous in habit. 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929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55776" y="116632"/>
            <a:ext cx="46690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3200" b="1" dirty="0" smtClean="0">
                <a:solidFill>
                  <a:srgbClr val="00B050"/>
                </a:solidFill>
              </a:rPr>
              <a:t>Affinities of </a:t>
            </a:r>
            <a:r>
              <a:rPr lang="en-IN" sz="3200" b="1" dirty="0" err="1" smtClean="0">
                <a:solidFill>
                  <a:srgbClr val="00B050"/>
                </a:solidFill>
              </a:rPr>
              <a:t>Onychophora</a:t>
            </a:r>
            <a:r>
              <a:rPr lang="en-IN" sz="3200" b="1" dirty="0" smtClean="0">
                <a:solidFill>
                  <a:srgbClr val="00B050"/>
                </a:solidFill>
              </a:rPr>
              <a:t>:</a:t>
            </a:r>
            <a:endParaRPr lang="en-IN" sz="3200" b="1" dirty="0">
              <a:solidFill>
                <a:srgbClr val="00B05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7524" y="639852"/>
            <a:ext cx="89289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features of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Onychophora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have made it difficult to place it within any one of the ten major phyla. The detailed studies of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Onychophores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have now confirmed that in addition to its own peculiar features it has characters common with three other large groups, Annelida,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Arthropoda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and Mollusca.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2258283"/>
            <a:ext cx="9144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000" b="1" dirty="0" smtClean="0"/>
              <a:t>An account of such relationship is given below: </a:t>
            </a:r>
          </a:p>
          <a:p>
            <a:pPr marL="342900" indent="-342900">
              <a:buAutoNum type="alphaUcPeriod"/>
            </a:pPr>
            <a:r>
              <a:rPr lang="en-IN" b="1" dirty="0" smtClean="0"/>
              <a:t>Relationship with Annelida: Similar features (Structural): </a:t>
            </a:r>
          </a:p>
          <a:p>
            <a:pPr marL="342900" indent="-342900" algn="just">
              <a:buAutoNum type="arabicPeriod"/>
            </a:pPr>
            <a:r>
              <a:rPr lang="en-IN" dirty="0" smtClean="0"/>
              <a:t>Segmentation in both is homonymous.</a:t>
            </a:r>
          </a:p>
          <a:p>
            <a:pPr marL="342900" indent="-342900" algn="just">
              <a:buAutoNum type="arabicPeriod"/>
            </a:pPr>
            <a:r>
              <a:rPr lang="en-IN" dirty="0" smtClean="0"/>
              <a:t>Presence of paired </a:t>
            </a:r>
            <a:r>
              <a:rPr lang="en-IN" dirty="0" err="1" smtClean="0"/>
              <a:t>nephridia</a:t>
            </a:r>
            <a:r>
              <a:rPr lang="en-IN" dirty="0" smtClean="0"/>
              <a:t> in almost every segment of the body.</a:t>
            </a:r>
          </a:p>
          <a:p>
            <a:pPr marL="342900" indent="-342900" algn="just">
              <a:buAutoNum type="arabicPeriod"/>
            </a:pPr>
            <a:r>
              <a:rPr lang="en-IN" dirty="0" smtClean="0"/>
              <a:t>Reproductive tracts are lined by cilia.</a:t>
            </a:r>
          </a:p>
          <a:p>
            <a:pPr marL="342900" indent="-342900" algn="just">
              <a:buAutoNum type="arabicPeriod"/>
            </a:pPr>
            <a:r>
              <a:rPr lang="en-IN" dirty="0" smtClean="0"/>
              <a:t>Skin is thin and flexible.</a:t>
            </a:r>
          </a:p>
          <a:p>
            <a:pPr marL="342900" indent="-342900" algn="just">
              <a:buAutoNum type="arabicPeriod"/>
            </a:pPr>
            <a:r>
              <a:rPr lang="en-IN" dirty="0" err="1" smtClean="0"/>
              <a:t>Dermomuscular</a:t>
            </a:r>
            <a:r>
              <a:rPr lang="en-IN" dirty="0" smtClean="0"/>
              <a:t> body wall like </a:t>
            </a:r>
            <a:r>
              <a:rPr lang="en-IN" dirty="0" err="1" smtClean="0"/>
              <a:t>Hirudinea</a:t>
            </a:r>
            <a:r>
              <a:rPr lang="en-IN" dirty="0" smtClean="0"/>
              <a:t>. Body wall musculature smooth and composed of circular, diagonal and longitudinal muscle fibres.</a:t>
            </a:r>
          </a:p>
          <a:p>
            <a:pPr marL="342900" indent="-342900" algn="just">
              <a:buAutoNum type="arabicPeriod"/>
            </a:pPr>
            <a:r>
              <a:rPr lang="en-IN" dirty="0" smtClean="0"/>
              <a:t>True head is absent.</a:t>
            </a:r>
          </a:p>
          <a:p>
            <a:pPr marL="342900" indent="-342900" algn="just">
              <a:buAutoNum type="arabicPeriod"/>
            </a:pPr>
            <a:r>
              <a:rPr lang="en-IN" dirty="0" smtClean="0"/>
              <a:t>Structure of the eye is same as in </a:t>
            </a:r>
            <a:r>
              <a:rPr lang="en-IN" dirty="0" err="1" smtClean="0"/>
              <a:t>polychaetes</a:t>
            </a:r>
            <a:r>
              <a:rPr lang="en-IN" dirty="0" smtClean="0"/>
              <a:t>. Simple eyes (</a:t>
            </a:r>
            <a:r>
              <a:rPr lang="en-IN" dirty="0" err="1" smtClean="0"/>
              <a:t>Ocelli</a:t>
            </a:r>
            <a:r>
              <a:rPr lang="en-IN" dirty="0" smtClean="0"/>
              <a:t>) rather than compound eyes.</a:t>
            </a:r>
          </a:p>
          <a:p>
            <a:pPr marL="342900" indent="-342900" algn="just">
              <a:buAutoNum type="arabicPeriod"/>
            </a:pPr>
            <a:r>
              <a:rPr lang="en-IN" dirty="0" smtClean="0"/>
              <a:t>Hollow and non-jointed appendages like those of </a:t>
            </a:r>
            <a:r>
              <a:rPr lang="en-IN" dirty="0" err="1" smtClean="0"/>
              <a:t>parapodia</a:t>
            </a:r>
            <a:r>
              <a:rPr lang="en-IN" dirty="0" smtClean="0"/>
              <a:t>.</a:t>
            </a:r>
          </a:p>
          <a:p>
            <a:pPr marL="342900" indent="-342900" algn="just">
              <a:buAutoNum type="arabicPeriod"/>
            </a:pPr>
            <a:r>
              <a:rPr lang="en-IN" dirty="0" smtClean="0"/>
              <a:t>Slime glands and </a:t>
            </a:r>
            <a:r>
              <a:rPr lang="en-IN" dirty="0" err="1" smtClean="0"/>
              <a:t>coxal</a:t>
            </a:r>
            <a:r>
              <a:rPr lang="en-IN" dirty="0" smtClean="0"/>
              <a:t> glands correspond with the similar glands of </a:t>
            </a:r>
            <a:r>
              <a:rPr lang="en-IN" dirty="0" err="1" smtClean="0"/>
              <a:t>polychaetes</a:t>
            </a:r>
            <a:r>
              <a:rPr lang="en-IN" dirty="0" smtClean="0"/>
              <a:t> and </a:t>
            </a:r>
            <a:r>
              <a:rPr lang="en-IN" dirty="0" err="1" smtClean="0"/>
              <a:t>oligochaetes</a:t>
            </a:r>
            <a:r>
              <a:rPr lang="en-IN" dirty="0" smtClean="0"/>
              <a:t>.</a:t>
            </a:r>
          </a:p>
          <a:p>
            <a:pPr marL="342900" indent="-342900" algn="just">
              <a:buAutoNum type="arabicPeriod"/>
            </a:pPr>
            <a:r>
              <a:rPr lang="en-IN" dirty="0" smtClean="0"/>
              <a:t>Straight gut with an anus.</a:t>
            </a:r>
          </a:p>
          <a:p>
            <a:pPr marL="342900" indent="-342900" algn="just">
              <a:buAutoNum type="arabicPeriod"/>
            </a:pPr>
            <a:r>
              <a:rPr lang="en-IN" dirty="0" smtClean="0"/>
              <a:t>Vermiform boy.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86864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3090" y="188640"/>
            <a:ext cx="8856984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b="1" dirty="0" smtClean="0"/>
              <a:t>Embryological similarities: 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Spermatozoan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morphology resembles that of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oligochaetes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and leeches. 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Meroblastic cleavage.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Gastrula by epiboly.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Elongated blastopore. </a:t>
            </a:r>
          </a:p>
          <a:p>
            <a:endParaRPr lang="en-IN" dirty="0" smtClean="0"/>
          </a:p>
          <a:p>
            <a:r>
              <a:rPr lang="en-IN" sz="2800" b="1" dirty="0" smtClean="0"/>
              <a:t>Dissimilar features: 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Ventrally placed mouth in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Onychophores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Heart and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ostia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present in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Onychophores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Clawed appendages in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Onychophores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Presence of antennae in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Onychophores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Ladder-like nervous system.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Tracheal tube for respiration in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Onychophora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Absence of true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metamerism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Onychophora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Texture on the skin. 9. Disposition of the gonads and 10.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Haemocoelomic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body cavity.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472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335846"/>
            <a:ext cx="871296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b="1" dirty="0" smtClean="0"/>
              <a:t>B. Affinities with </a:t>
            </a:r>
            <a:r>
              <a:rPr lang="en-IN" sz="2800" b="1" dirty="0" err="1" smtClean="0"/>
              <a:t>Arthropoda</a:t>
            </a:r>
            <a:r>
              <a:rPr lang="en-IN" sz="2800" b="1" dirty="0" smtClean="0"/>
              <a:t>: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Moseley (1874) demonstrated its relation with arthropods by showing the presence of tracheae. Structural similarities: </a:t>
            </a:r>
          </a:p>
          <a:p>
            <a:endParaRPr lang="en-IN" b="1" dirty="0" smtClean="0"/>
          </a:p>
          <a:p>
            <a:r>
              <a:rPr lang="en-IN" sz="2000" b="1" dirty="0" smtClean="0"/>
              <a:t>Following features show that </a:t>
            </a:r>
            <a:r>
              <a:rPr lang="en-IN" sz="2000" b="1" dirty="0" err="1" smtClean="0"/>
              <a:t>Onychophora</a:t>
            </a:r>
            <a:r>
              <a:rPr lang="en-IN" sz="2000" b="1" dirty="0" smtClean="0"/>
              <a:t> is more related to </a:t>
            </a:r>
            <a:r>
              <a:rPr lang="en-IN" sz="2000" b="1" dirty="0" err="1" smtClean="0"/>
              <a:t>Arthropoda</a:t>
            </a:r>
            <a:r>
              <a:rPr lang="en-IN" sz="2000" b="1" dirty="0" smtClean="0"/>
              <a:t>: 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appendages are provided with claws.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Locomotion is not annelid-like but takes place with the help of legs having definite musculature.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Jaws are modified appendages.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Heart dorsal and tubular, perforated by lateral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ostia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Body cavity is a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haemocoel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, not a true coelom.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Absence of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perivisceral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part of coelom.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Body is covered with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chitinous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cuticle and is moulted.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Jaws are provided with striated muscles.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Presence of antennae.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Brain is large and resembles the brain of typical arthropods.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Presence of tracheae as respiratory organs.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Excretory organs closely resemble the green glands of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Crustacea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Salivary glands formed by the modification of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nephridia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Pattern of development is same as in other arthropods.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964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225797"/>
            <a:ext cx="8712968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b="1" dirty="0" smtClean="0"/>
              <a:t>Dissimilarities: 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In spite of these similarities,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Onychophores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differ in many respect from the Arthropods. 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Arrangement of tracheae is not arthropod-like. Here in each segment there are numerous permanently opened spiracles (no closing mechanism).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Jaw is the modification of second appendages and the movements of jaws operate from anterior end and proceed towards posterior end.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Formation of skin is not like that of arthropods.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Segments behind head are simple and identical.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Segmentation not distinct in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Onychophora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Absence of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malpighian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tubules in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Onychophores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Simply, un-jointed, numerous stumpy legs in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Onychophores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Structure of eye is less complicated.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Two ventral nerve cords are widely separated and without true ganglia.</a:t>
            </a:r>
          </a:p>
          <a:p>
            <a:pPr marL="342900" indent="-342900" algn="just"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Body regions or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tagmata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are not well developed in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Onychophores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, which are well developed in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Arthropoda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, e.g., in most cases the body is divided into head, thorax and abdomen. </a:t>
            </a:r>
          </a:p>
          <a:p>
            <a:endParaRPr lang="en-IN" dirty="0"/>
          </a:p>
          <a:p>
            <a:r>
              <a:rPr lang="en-IN" sz="2400" b="1" dirty="0" smtClean="0"/>
              <a:t>Remarks:</a:t>
            </a:r>
            <a:r>
              <a:rPr lang="en-IN" sz="2400" dirty="0" smtClean="0"/>
              <a:t> 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According to Sedgwick (1908) there is no doubt that the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Peripatus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belongs to the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Arthropoda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in all the above mentioned characters which are all of morphological importance. Developmental features of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Peripatus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confirmed the view.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040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2821" y="188804"/>
            <a:ext cx="8640960" cy="3228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800" b="1" dirty="0" smtClean="0"/>
              <a:t>C. Similarities with Mollusca: 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Slug-like appearance.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Ladder-like nervous system resembling that of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chiton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and lower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prosobranchia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Antennae tentacle-like. </a:t>
            </a:r>
          </a:p>
          <a:p>
            <a:pPr>
              <a:lnSpc>
                <a:spcPct val="150000"/>
              </a:lnSpc>
            </a:pPr>
            <a:r>
              <a:rPr lang="en-IN" sz="2000" b="1" dirty="0" smtClean="0"/>
              <a:t>Remarks: </a:t>
            </a:r>
          </a:p>
          <a:p>
            <a:pPr>
              <a:lnSpc>
                <a:spcPct val="150000"/>
              </a:lnSpc>
            </a:pP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Guilding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(1826) first discovered a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peripatus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and considered to be an aberrant mollusc. But according to many scientists the resemblances with molluscs are only superficial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2821" y="3731548"/>
            <a:ext cx="86409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2400" b="1" dirty="0" smtClean="0"/>
              <a:t>Zoological Importance of </a:t>
            </a:r>
            <a:r>
              <a:rPr lang="en-IN" sz="2400" b="1" dirty="0" err="1" smtClean="0"/>
              <a:t>Onychophora</a:t>
            </a:r>
            <a:r>
              <a:rPr lang="en-IN" sz="2400" b="1" dirty="0" smtClean="0"/>
              <a:t>: </a:t>
            </a:r>
          </a:p>
          <a:p>
            <a:pPr>
              <a:lnSpc>
                <a:spcPct val="150000"/>
              </a:lnSpc>
            </a:pP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Onychophora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show a great zoological importance because: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They furnish an example of discontinuous distribution.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They represent an example of living </a:t>
            </a:r>
            <a:r>
              <a:rPr lang="en-I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connecting link between the two phyla-Annelida and </a:t>
            </a:r>
            <a:r>
              <a:rPr lang="en-IN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Arthropoda</a:t>
            </a:r>
            <a:r>
              <a:rPr lang="en-I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IN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387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1281</Words>
  <Application>Microsoft Office PowerPoint</Application>
  <PresentationFormat>On-screen Show (4:3)</PresentationFormat>
  <Paragraphs>116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15</cp:revision>
  <dcterms:created xsi:type="dcterms:W3CDTF">2022-08-20T02:57:35Z</dcterms:created>
  <dcterms:modified xsi:type="dcterms:W3CDTF">2023-05-15T03:39:38Z</dcterms:modified>
</cp:coreProperties>
</file>