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9.7093" units="1/cm"/>
          <inkml:channelProperty channel="Y" name="resolution" value="39.58763" units="1/cm"/>
        </inkml:channelProperties>
      </inkml:inkSource>
      <inkml:timestamp xml:id="ts0" timeString="2023-08-19T03:40:29.84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1886 10319,'24'0,"1"0,50 25,-51-25,1 0,0 0,0 0,49 0,1 0,24 0,0 0,0 0,-24 0,-26 0,1 0,-25 0,-1 0,1 0,0 0,0 0,0 0,24 0,-24 0,0 0,0 0,0 0,-1 0,1 0,25 0,-25 0,24 0,-24 0,25 0,-26 0,1 0,0 0,25 0,-26 0,1 0,25 0,-1 0,1 0,-25 0,0 0,24 0,-24 0,25 0,-26 0,1 0,0 0,25 0,-26 0,1 0,0 0,25 0,-25 0,-1 0,1 0,0 0,0 0,0 0,-1 0,26 0,0 0,24 0,-24 0,24 0,-49 0,24 0,26 0,-1 0,-24 0,24 0,-49 0,0 0,0 0,-1 0,1 0,0 0,0 0,25 0,-26 0,1 0,0 0,0 0,0 0,-1 0,1 0,0 0,0 0,24 0,-24 0,0 0,0 0,24 0,-24 0,0 0,0 0,0 0,24 0,-24 0,0 0,0 0,24 0,-24 0,0 0,24 0,1 0,0 0,-26 0,1 0,25 0,-25 0,-1 0,1 0,0 0,0 0,25 0,-26 0,1 0,0 0,25 0,-26 0,26 0,-25 0,24 0,-24 0,25 0,-25 0,24 0,26 0,-26 0,-24 0,0 0,24 0,-24 0,25 0,-25 0,-1 0,1 0,0 0,0 0,0 0,-1 0,1 0,0 0,0 0,0 0,0 0,-1 0,1 0,25 0,-25 0,24 0,-24 0,25 0,-1 0,26 0,-51 0,26 0,0 0,-26 0,1 0,0 0,0 0,0 0,-1 0,1 0,25 24,-25-24,-1 0,1 0,25 0,-25 0,-1 0,26 0,25 0,-26 0,26 0,-1 0,0 0,1 0,-26 0,-24 0,0 0,0 0,0 0,-1 0,1 25,0-25,0 0,24 25,1-25,0 0,-1 0,-24 0,25 0,-1 25,-24-25,74 0,-74 0,74 25,-24-1,-26 1,-24-25,50 25,-51-25,1 0,0 0,0 0,0 0,-1 0,1 0,0 0,0 0,0 0,-1 0,26 0,-25 0,0 0,-1 0,26 0,-25 0,0 0,-1 0,1 0,0 0,0 0,0 0,-1 0,1 0,0 0,0 0,0 0,0 0,-1 0,1 0,0 0,0 0,0-25,-1 25,1 0,0 0,25 0,-1 0,1 0,-1 0,26 0,-50 0,49-25,-49 25,24-24,-24-1,0 25,25 0,-26 0,26 0,24 0,1 0,-25 0,24 0,0 0,-24 0,0 0,-26 0,1 0,0 0,0 0,0 0,-1 0,1 0,25 0,24 0,-24 0,24 0,-24 0,-1 0,-24 0,25 0,-1 0,-24 0,25 0,-1 0,-24 0,25 0,-25 0,24 0,1 0,24 0,1 0,-26 0,1 0,0 0,24 0,-24 0,-1 0,1 0,24 0,-49 0,0 0,0 0,49 0,-49 0,0 0,-1 0,26 0,-25 0,25 0,-26-25,1 25,0 0,25 0,24 0,0 0,1 0,24 0,-25 0,-24 0,0 0,-1 0,1 0,-25 0,-1 0,1 0,0 0,0 0,0 0,-1 0,1 0,25 0,-25 0,24 0,-24 0,50 0,-26 0,1 0,-25 0,-1 0,26 0,0 0,-26 0,26 0,0 0,-1 0,-24 0,25 0,-26 0,26 0,0 0,-26 0,1 0,25 0,-1 0,-24 0,25 0,24 0,1 0,-1 0,1 0,-1 0,-24 0,-1 0,-24 0,0 0,0 0,24 0,-24 0,0 0,0 0,-1 0,1 0,0 0,0 0,0 0,-1 0,1 0,25 0,-25 0,24 25,1-25,49 25,-74-25,25 0,-1 24,1-24,-25 0,-1 0,26 25,-25-25,0 0,-1 0,26 0,24 0,26 0,-1 0,50 0,-25 0,25 0,-50 0,0 0,-49 0,-26 0,26 0,-25 0,0 0,-1 0,1 0,0 0,0 0,0 0,-1 0,1 0,0 0,25 0,-26 0,26 0,-25 0,49 0,-49 0,25 0,-1 0,1 0,24 0,1 0,-1 0,-24 0,-25 0,-1 0,1 0,0 0,0 0,0 0,-1 0,1 0,0 0,0 0,0 0,-1 0,1 0,0 0,0 0,24 0,-24 0,0 0,0 0,0 0,24 0,-24 0,49-25,-49 25,50-24,-26-1,1 25,0-25,-26 25,26 0,-25 0,0 0,-1 0,1 0,0 0,0 0,24 0,-24 0,25 0,-25 0,-1 0,51 0,-26 0,-24 0,25 0,-25 0,-1 0,1 0,0 0,0 0,0 0,-25-25,24 25,1 0,25 0,-25 0,24 0,-24 0,0 0,0 0,0 0,24 0,-24 0,0 0,24 0,1 0,-25 0,0 0,24 0,-24 0,25 0,-26 0,1 0,0 0,0 0,0 0,-1 0,1 0,25 0,24 0,1 0,-26 0,1 0,-1 0,-24-25,0 25,0 0,0-24,-1 24,1 0,0 0,0 0,0 0,0 0,-1 0,26 0,-25 0,24 0,-24 0,25 0,-25-25,-1 25,26-25,0 0,-26 25,1 0,0 0,0 0,0 0,-1 0,1 0,0 0,0 0,0 0,-1 0,1 0,0 0,0 0,0 0,-1 0,26 0,-25 0,0 0,-1 0,26 0,-25 0,0 0,24 0,-24 0,25 0,-25 0,24 0,-24 0,0 0,24 25,1-25,-25 25,0-25,-1 0,26 25,-25-25,0 0,-1 0,1 0,0 0,0 0,0 0,-1 0,1 0,0 0,0 0,0 0,-1 0,1 0,0 0,0 0,0 0,-1 0,1 0,0 0,25 0,-25 0,24 0,-24 0,49 0,-49 0,25 0,-25 0,-1 0,1 0,0 0,0 0,0 0,-1 0</inkml:trace>
  <inkml:trace contextRef="#ctx0" brushRef="#br0" timeOffset="3840.7384">1836 11187,'0'-25,"25"25,49 0,1 0,49 0,24 0,51 0,49 0,-50 0,1 0,-1 0,25 0,1 0,-26 0,1 0,-26 0,1-25,-1 0,-24 25,-50 0,26-24,-1-1,-25 0,-50 0,-24 25,50 0,-1 0,-24 0,-1 0,1 0,-1 0,1 0,0 0,-26 0,1 0,0 0,25 0,-26 0,26 0,24 0,1 0,-25 0,-1 0,1 0,-1 0,-24 0,0 0,0 0,0 0,-1 0,1 0,0 0,0 0,0 0,-1 0,1 0,0 0,25 25,-1-25,-24 0,25 0,-26 0,26 25,-25-25,0 0,-1 0,1 0,25 25,-1-1,-24-24,0 0,50 0,-51 0,1 0,25 25,-25-25,24 25,26 0,-1-25,-49 0,24 0,1 0,0 0,-26 0,1 0,0 0,0 0,0 0,-1 0,1 0,0 0,0 0,24 0,-24 0,0 0,0 0,0 0,24 0,1 0,0 0,-1 0,-24 0,0 0,24 0,-24 0,0 0,25 0,24 0,-24 0,24 0,0 0,-24 0,0 0,-26 0,1 0,0 0,0 0,0 0,-1 0,26 0,-25 0,0 0,-1 0,1 0,0 0,0 0,0 0,-1 0,26-25,-25 0,0 25,0 0,-1 0,1 0,0 0,0-25,0 25,-1 0</inkml:trace>
  <inkml:trace contextRef="#ctx0" brushRef="#br0" timeOffset="10410.9696">1861 12923,'25'0,"-1"0,1 0,0 0,0 0,24 0,-24 0,0 0,0 0,24 0,1 0,-25 0,24 0,1 0,0 0,-26 0,1 0,25 0,-25 0,-1 0,1 0,0 0,0 0,24 0,-24 0,0 0,0 0,0 0,-1 0,1 0,0 0,0 0,0 0,24 0,26 0,-26 0,1 0,0 0,-26 0,1 0,0 0,0 0,0 0,-1 0,1 0,25 0,-1 0,1 0,-25 0,0 0,24 0,-24 0,0 0,24 0,1 0,-25 0,24 0,-24 0,50 0,-26 0,1 0,0 0,-1 0,-24 0,25 0,-26 0,26 0,-25 0,0 0,-1 0,1 0,0 0,25 0,-26 0,1 0,0 0,25 0,-26 0,1 0,0 0,0 0,0 0,-1 0,1 0,0 0,49 0,-24 0,24 25,-24 0,0-25,24 0,25 0,1 0,-1 0,0 0,25 0,-25 0,-49 0,-1 0,1 0,0 0,-26 0,51 0,-26 0,1 0,0 0,-25 0,24 0,26 0,-26 0,26 0,-26 0,1 0,-1 0,1 0,0 0,24 0,-24 0,-1 0,1 0,-1 0,1 0,-25 0,49 0,-24 0,0 0,-1 0,1 0,-1 0,1 0,24 0,-24 0,24 0,1 0,-1 0,-24 0,-1 0,26 0,-26 0,26 0,-26 0,1 0,0 0,24 0,1 25,-26-25,26 0,-26 0,1 0,-25 0,24 0,1 0,-25 0,-1 0,26 0,-25 0,24 0,1 0,0 0,-1 0,1 0,-1 0,26 0,-1 0,1 0,-1 0,-24 0,24 0,-49 0,25 0,-26 0,26 0,0 0,-26 0,1 0,25 0,-1 0,-24 0,0 0,0 0,49 0,-24 0,-1 0,-24 0,50 0,-26 0,26 0,-26 0,26 0,-26 0,-24 0,0 0,25 0,-26 0,1 0,25 0,-25 0,24 0,-24 0,49 0,-49 0,25 0,-1 0,1 0,0 0,-1 0,-24 0,0 0,0 0,-1 0,1 0,0 0,0 0,0 0,24 0,26 0,-26 0,-24 0,0 0,25 0,-26 0,26 0,-25 0,0 0,49 0,-49 0,24 0,-24 0,50 0,-26 0,-24 0,25 0,-26 0,1 0,0 0,0-25,0 25,-1 0,1 0,0 0,0 0,24 0,26 0,24-25,-24 0,-26 0,-24 25,0 0,0 0,-1 0,1 0,0-24,0 24,24 0,-24 0,0 0,49-25,-24 0,-25 25,24 0,-24 0,-25-25,25 25,0 0,0 0,24 0,-24 0,0 0,0 0,-1 0,1 0,0 0,0-25,0 1,0 24,-1 0,1 0</inkml:trace>
  <inkml:trace contextRef="#ctx0" brushRef="#br0" timeOffset="13288.5045">546 10244,'50'25,"-26"25,1-50,0 25,0-25,0 24,-1-24,-24 25,25-25,0 25,0-25,0 25,0-25,-1 25,1-25,0 0,0 0,0 0,-1 0,1 0,0 0,0 0,0 0,-1 0,1 0,25-25,-25 25,24-25,-49 0,25 25,0-25,0 25,-1-24,-24-1,25 25,-25-25,25 25,-25-25,25 25,0-25,-25 1,24-1,1 0,0-25,0 50,-25-24,25 24,-25-25,0 0,24 0</inkml:trace>
  <inkml:trace contextRef="#ctx0" brushRef="#br0" timeOffset="19784.3022">769 12725,'0'25,"0"-1,25-24,0 0,0 0,0 25,-1-25,1 0,0 0,0 0,0 0,-1 0,1 0,0 0,0 0,0 0,-1 0,1 0,0 0,0 0,0 0,-1-25,1 25,0 0,0-24,0 24,-1 0,-24-25,25 0,0 25,0 0,0-25,-1 25,-24-25,25 1,-25-1,0 0,0 0,0 0,0 1,0-1,-25 0,1 0,24-24,-25 24,0 0,0 0,0-24,1 24,24 0,-25 0,0 25,0-25,0 0,1 1,-1 24,0-25,0 25,0 0,1-25,-1 25,0 0,0 0,0-25,1 25,-1 0,0 0,0 0,0-25,1 25,-1 0,0 0,0 0,0 0,25 25,0 0,-25-25,25 25,0 0,0-1,0 1,0 0,0 0,0 0,0 0,0-1,0 1,0 0,0 0,0 0,0-1,0 1,0 0,0 0,0 0,0-1,0 1,0 0,0 0,0 0,0-1,25 1,0 25,-25-25,25-1</inkml:trace>
  <inkml:trace contextRef="#ctx0" brushRef="#br0" timeOffset="26041.7491">1613 10145,'0'-25,"0"1,0-1,0 0,0 0,0 0,0 0,-25-24,25 24,0-25,-25 26,25-1,-25-25,25 25,0 1,-25-26,1 50,-1-25,-25 0,25 1,1 24,-1-25,-25 0,25 0,1 25,-1 0,25-25,-25 25,0 0,0-24,1-1,-26 25,25-25,0 25,1 0,-1 0,0 0,0 0,0 0,1 0,-1 0,25 25,-50-25,50 25,-25-1,0 1,1 0,24 0,-25 0,25-1,-25-24,25 25,0 0,0 0,-25 0,25-1,-25-24,25 25,0 0,0 0,0 0,0-1,0 1,0 0,0 0,0 0,0-1,0 1,0 0,0 0,0 0,0 0,0-1,0 1,0 0,0 0,0 0,0-1,0 1,0 0,0 0,25 0,0-1,-25 1,0 0,25-25,0 0,-1 25,1-25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9.7093" units="1/cm"/>
          <inkml:channelProperty channel="Y" name="resolution" value="39.58763" units="1/cm"/>
        </inkml:channelProperties>
      </inkml:inkSource>
      <inkml:timestamp xml:id="ts0" timeString="2023-08-19T03:41:28.90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2134 2505,'24'0,"1"0,0 0,25 0,-26 0,1 0,0 25,0-25,0 0,-1 0,26 0,-25 0,0 0,-1 0,1 0,0 0,0 0,0 0,-1 0,1 0,0 0,0 0,0 0,-1 0,1 0,0 0,0 0,0 0,-1 0,1 0,0 0,0 0,0 0,0 0,-1 0,1 25,25 0,-1-25,1 0,0 24,-1-24,-24 0,25 25,-1-25,-24 0,0 0,0 0,-1 0,1 0,0 0,0 0,0 0,-1 0,1 0,0 0,0 0,0 0,-1 0,26 0,-25 0,0 0,-1 0,26 0,-25 0,25 0,-26 0,51 0,-50 0,24 0,-24 0,25 0,-1 0,1 0,-25 0,24 0,1 0,24 0,1 0,-1 0,-24 0,-1 0,-24 0,0 0,0 0,-1 0,1 0,0 0,25 0,-25 0,-1 0,1 0,25 0,-25 0,24 0,-24 0,0 0,0 0,-1 0,1 0,25 0,-25 0,-1 0,1 0,0 0,0 0,0 0,24 0,-24 0,0 0,0 0,-1 0,1 0,0 0,0 0,0 0,-1 0,1 0,0 0,0 0,0 0,24 0,-24 0,0 0,0 0,24 0,-24 0,0 0,25 0,-1 0,26 0,-26 0,1 0,24 0,-24 0,-1 0,1 0,-25 0,24 0,-24 0,0 0,0 0,0 0,-1 0,1 0,0 0,0 0,0 0,-1 0,1 0,0 0,0 0,0 0,-1 0,1 0,0-25,0 25,0 0,74 0,-49 0,-1 0,1 0,-1 0,1 0,-25 0,24 0,-24 0,0 0,0 0,0 0,-1 0,1 0,0 0,0 0,0 0,-1 0,26 0,-25 0,0 0,24 0,-24 0,0 0,0 0,-1 0,1 0,0 0,25 0,-25 0,-1 0,26 0,-25 0,24 0,1 0,0 0,-1 0,1 0,-1 0,-24 0,25 0,-25 0,24 0,-24 0,0 0,0 0,-1 0,26 0,-25 0,24 0,1 0,0 0,-1 0,-24 0,0 0,0 0,-1 0,1 0,0 0,0 0,0 0,0 0,-1 0,1 0,25 0,-1 0,-24 0,0 0,25 0,-26 0,1 0,0 0,25 0,-26 0,1 0,0 0,25 0,-26 0,1 0,0 0,0 0,0 0,-1 0,1 0,0 0,0 0,24 0,-24 0,0 0,0 0,24 0,-24 0,0 0,25 0,24 0,-24 0,24 0,-24 0,-1 0,1 0,0 0,-1 0,1 0,-1 0,1 0,0 0,-1 0,1 0,-1 0,-24 0,25 0,-1 0,1 0,0 0,24 0,-49 0,0 0,0 0,24 0,-24 0,25 0,24 0,-24 0,24 0,-24 0,24 0,-24 0,-26 0,26 0,-25 0,0 0,24 0,-24 0,25 0,-26 0,26 0,-25 0,24 0,-24 0,25 0,-25 0,24 0,-24 0,0 0,0 0,24 0,-24 0,0 0,0 0,24 0,-24 0,0 0,25 0,-1 0,-24 0,25 0,24 0,0 0,1 0,-1 0,1 0,24 0,0 0,-24 0,-1 0,-24 0,-1 0,26 0,-51 0,1 0,0 0,0 0,24 0,-24 0,0 0,25 0,-1 0,1 0,-1 0,1 0,-25 0,24 0,-24 0,0 0,25 0,-25 0,-1 0,1 0,0 0,0 0,0 0,-1 0,1 0,0 0,0 0,0 0,-1 0,1 0,0 0,0 0,0 0,-1 0,26 0,0 0,-1 0,1 0,-25 0,-1 0,26 0,0 0,-26 0,1 0,25 0,-1 0,1 0,0 0,-26 0,51 0,-25 0,-26 0,1 0,25 0,-1 0,-24 0,25 0,-1 0,-24 0,0 0,25 0,-1 0,1 0,24 0,-24 0,-1 0,26-24,-50 24,49-25,-24 0,-26 25,26 0,-25 0,0 0,0-25,-1 25,1 0,0 0,0 0,24 0,-24 0,0 0,25 0,-26 0,1 0,0 0,25 0,-1 0,-24 0,0 0,0 0,-1 0,1 0,0 0,25 0,-26 0,1 0,0 0,0 0,0 0,24 0,-24 0,0 0,0 0,24 0,-24 0,0 0,0 0,0 0,-1 0,26 0,-25 0,24 0,-24 0,25 25,-25-25,-1 0,1 0,0 0,25 25,-26-25,1 0,0 0,0 0,0 0,-1 0,26 0,-25 0,0 0,-1 0,1 0,0 0,0 0,0 0,-1 0,26 0,-25 0,0 0,24 0,-24 0,25 0,-26 0,1 0,25 0,-25 0,0 0,-1 0,26 0,-25 0,24 0,-24 0,25 0,-25 0,-1 0,1 0,0 0,0 0,0 0,24 0,-24 0,0 0,0 0,-1 0,1 0,25 0,-25 0,-1 0,26 0,0 0,24 0,-24 0,24 0,-24 0,24 0,25 0,-24 0,24 0,-25 0,26 0,24 0,24 0,-24 0,-24 0,-26 0,1 0,-1 0,-24 0,-1 0,26 0,-51 0,1 0,0 0,0 0,0 0,-1 0,1 0,0 0,25-25,-26 0,1 25,0 0,0 0,0 0,-1 0,1 0,0 0,0 0,0 0,24 0,-24 0,25 0,-26 0,51 0,-25 0,-1 0,1 0,-1 0,26 0,-1 0,1 0,-1 0,-24 0,-1 0,1 0,24 0,1 0,-26 0,1 0,-25 0,24 0,26 0,-26 0,-24 0,50 25,-51-25,1 0,74 25,-74-25,0 0,0 0,0 0,-1 0,1 0,0 0,0 0,0 0,-1 0,1 0,0 0,0 0,0 0,-1 0,1 0,0 0,0 0,0 0,-1 0,26 0,-25 0,24-25,-24 25,25 0,-25 0,0 0,-1 0,1 0,0 0,0 0,0 0,-1 0,1 0,0 0,0 0,0 0,-1 0,1 0,0 0,0 0,0 0,-1 0,1 0,0 0,0 0,0 0,-1 0,1 0</inkml:trace>
  <inkml:trace contextRef="#ctx0" brushRef="#br0" timeOffset="7607.728">1761 3473,'0'-25,"50"0,-25 25,0 0,0 0,-1-25,26 25,0 0,-1 0,1 0,-25 0,49 0,-49 0,0 0,-1 0,1 0,0 0,0 0,0 0,-1 0,1 0,0 0,0 0,0 0,-1 0,1 0,0 0,0 0,0 0,-1 0,1 0,0 0,0 0,0 0,-1 0,1 0,25 0,-25 0,24 0,26 0,-1 0,25 0,-24 0,-1 0,1 0,-26 0,1 0,-1 0,-24 0,0 0,0 0,0 0,-1 0,1 0,0 0,0 0,0 0,-1 0,1 0,0 0,0 0,0 0,-1 0,26 0,-25 0,0 0,0 0,-1 0,1 0,0 0,0 0,0 0,-1 0,1 0,0 0,0 0,0 0,-1 0,1 0,0 0,0 0,0 0,24 0,-24 0,0 0,0 0,-1 0,1 0,0 0,0 0,0 0,24 0,1 0,-1 0,1 0,0 0,-1 0,1 0,24 0,-24 0,-25 0,0 0,24 0,-24 0,0 0,0 0,-1 0,1 0,0 0,0 0,24 0,1 0,-25 0,24 0,-24 0,25 0,-25 0,-1 0,26 0,0 0,-1 0,-24 0,25 0,-26 0,51 0,-50 0,24 0,1 0,-25 0,24 0,-24 0,0 0,0 0,0 0,-1 0,26 0,24 0,-24 0,0 0,-1 0,-24 0,0 0,0 0,-1 0,1 0,0 0,25 0,-26 0,1 0,0 0,0 0,0 0,-1 0,26 0,-25 0,0 0,-1 0,26 0,-25 0,25 0,-26 0,51 25,-50-25,49 0,-49 0,24 0,1 0,-25 0,0 0,-1 0,1 0,25 0,-25 0,49 0,-49 0,24 0,-24 0,25 0,-1 0,1 0,-25 0,0 0,24 0,-24 0,25 0,-25 0,49 0,-24 25,-1 0,1-25,-25 0,-1 0,1 0,0 0,0 0,0 0,-1 0,1 0,0 0,0 0,0 24,-1-24,1 0,0 0,0 0,0 0,-1 0,1 0,0 0,0 0,0 0,-1 0,1 0,0 0,0 0,24 0,-24 0,0 0,0 0,0 0,-1 0,1 0,0 0,0 0,25 0,-26 0,1 0,0 0,25 0,-26 0,1 0,0 0,0 0,0 0,24 0,-24 0,0 0,0 0,-1 0,1 0,25 0,-25 0,-1 0,1-24,0 24</inkml:trace>
  <inkml:trace contextRef="#ctx0" brushRef="#br0" timeOffset="13985.6501">1761 2208,'0'-25,"-24"0,-1 0,0 0,25 1,-25 24,25-25,-25 0,1 0,24 0,-25 1,0-1,0 25,0-25,25 0,-24 25,-1-25,0 25,0-24,0 24,1-25,-1 25,0-25,0 25,0-25,1 25,-1-25,25 1,-25 24,0 0,0 0,-24 0,24 0,25 24,-25-24,0 0,1 25,-1 0,25 0,-25-25,25 25,-25-1,0 26,25-25,0 0,0-1,0 1,0 0,0 0,0 0,0-1,0 1,0 0,0 0,0 0,0-1,0 1,0 0,0 0,0 0,0-1,0 1,0 0,0 0,0 0,25-1,-25 1,25-25,-25 25,0 0,25 0,0-1,-1 1,-24 0,25-25,0 25,0-25,0 25,-1-25,1 0,0 25,0-25,0 0,-1 0,1 0,0 0,0 0,0 0,-1 0,1 0,0 0,0 0,0 0,-25-25,24 25,1-25,0 0,0 25,-25-25,0 0,0 1,25 24,-25-25,24 0,-24 0,25 0,-25 1,0-1,0 0,25 0,0 0,-25 1,0-1,25 25,-25-25,0 0,0 0,24 1,1-1,-25 0</inkml:trace>
  <inkml:trace contextRef="#ctx0" brushRef="#br0" timeOffset="34095.8255">968 7913,'25'0,"-25"24,24-24,-24 25,0 0,0 0,0 0,0 0,0-1,0 1,0 0,0 0,0 0,0-1,0 1,0 0,0 0,0 0,0-1,0 1,0 0,0 0,0 0,0-1,0 1,0 0,0 0,0 0,0-1,0 1,0 0,0 0,0 0,0-1,0 1,0 0,0 0,0 0,0-1,0 1,0 0,25-25,0 0,0 0,0 0,-1 0,1 0,0 0,0 0,0 0,-1 0,1 0,50 0,-51 0,26 0,-25 0,0 0,-1 0,1 0,0 0,0 0,0 0,24 0,-24 0,25 0,-26 0,1 0,25 0,-25 0,0 0,-1 0,1 0,0 0,0 0,0 0,-1 0,1 25,25-25,-25 0,24 25,-24-25,0 0,24 0,-24 0,0 0,25 0,-26 0,1 0,0 0,0 0,0 0,24 0,-24 0,25 0,-26 0,1 0,0 0,0 0,0 0,-1 0,1 0,0 0,0 0,0 0,24 0,-24 0,0 0,0 0,0 0,-1 0,1 0,0 0,0 0,24 0,-24 0,0 0,25 0,-26 0,26 0,0 0,-1 0,1 0,24 0,-24 0,24 0,-49 0,0 0,0 0,-1 0,1 0,0 0,25 0,-26 0,1 0,25 0,-25 0,24 0,-24 0,0 0,0 0,0 0,-1 0,1 0,0 0,0 0,24 0,-24 0,25 0,-25 0,24 0,1 0,-25 0,-1 0,1 0,0 0,0 0,0 0,-1 0,1 0,0 0,0 0,0 0,-1 0,1 0,0 0,0 0,24 0,-24 0,25 0,-25 0,0 0,-1 0,26 0,-25 0,0 0,24 0,-24 0,0 0,0 0,24 0,-24 0,25 0,-1 0,-24 0,0 0,0 0,-1 0,1 0,0 0,0 0,0 0,-1 0,1 0,0 0,0 0,0 0,-1 0,1 0,0 0,0 0,0 0,-1 0,1 0,0 0,0 0,0 0,-1 0,1 0,0 0,0 0,0 0,0 0,24-25,1 0,-25 25,-1 0,1 0,0 0,25 0,-26 0,26-25,0 0,-26 25,1 0,0 0,-25-24,0-1,0 0,0 0,0 0,0 1,0-1,0 0,0 0,0 0,0 1,0-1,0 0,0 0,0 0,0 1,0-1,0 0,0 0,0 0,0 1,0-1,0 0,0 0,0 0,0 1,0-1,0 0,0 0,0 0,0 1,0-1,0 0,0 0,0-25,0 26,-25-26,0 50,1-25,-1 25,0 0,-25-25,1 1,24 24,0 0,-24-25,24 25,0 0,0 0,0 0,1 0,-1 0,0 0,0 0,-25 0,26 0,-51-25,50 25,-49-25,49 25,0 0,1 0,-1 0,0 0,-49 0,49 0,-50-25,26 1,24 24,-49 0,49 0,0 0,0 0,-24 0,24 0,0 0,0 0,0 0,1 0,-1 0,-25 0,1 0,-1 0,0 0,1 0,-26 0,1 0,24 0,1 0,-26 0,50 0,1 0,-26 0,25 0,-24 0,24 0,0 0,-25 0,26 0,-1 0,0 0,-25 0,26 0,-26 0,25 0,0 0,1 0,-1 0,-25 0,0-25,1 25,24 0,0 0,0 0,1 0,-1 0,0 0,0 0,-24 0,24 0,0 0,0 0,0 0,-24 0,24 0,0 0,-24 0,-1 0,25 0,0 0,-24 0,24 0,0 0,0 0,1 0,-1 0,0 0,-25 0,26 0,-1 0,0 0,0 0,0 0,0 0,1 0,-1 0,0 0,0 0,0 0,1 0,-1 0,0 0,0 0,0 0,1 0,-1 0,0 0,0 0,0 0,-24 0,24 0,0 0,-24 0,24 0,-25 0,25 0,1 0,-1 0,-25 0,25 0,1 0,-1 0,0 0,0 0,0 0,1 0,-1 0,0 0,-25 0,26 0,-1 0,0 0,0 0,0 0,0 0,1 0,-1 0,0 0,0 0,0 0,1 0,-1 0,0 0,0 0,0 0,1 0,-1 0,0 0,0 0,0 0,1 0,-1 0,0 0,0 0,0 0,1 0,-1 0,0 0,0 0,0 0,1 0,-1 0,0 0,0 0,0 0,1 25,-1-1,25 1,-25-25,25 25,-25-25,25 25,0 0,0-1,0 1,0 0,0 0,0 0,0-1,0 1,0 0,25 0,-25 0,25 0</inkml:trace>
  <inkml:trace contextRef="#ctx0" brushRef="#br0" timeOffset="43241.0503">2059 9723,'25'0,"0"0,0 25,24-25,26 25,-51 0,1-25,0 0,25 0,-26 0,26 0,0 0,24 0,0 0,26 0,-1 0,0 0,50 0,-50 0,-24 0,-1 0,0 0,-24 0,0 0,-26 0,1 0,25 0,-1 0,-24 0,0 0,49 0,-49 0,25 0,24 0,1 0,-1-25,-49 25,25 0,-26-25,1 25,0 0,0 0,-25-25,25 25,-1 0,1 0,0 0,0 0,24 0,1 0,0 0,-1 0,-24 0,25 0,-26 0,1 0,0 0,0 0,0 0,-1 0,1 0,0 0,0 0,24 0,1 0,-25 0,0 0,24 0,-24 0,25 0,-25 0,24 0,26 0,-51 0,51 25,-50-25,49 0,-49 0,24 0,-24 0,0 0,0 0,0 0,24 0,-24 0,25 25,-1 0,-24-25,0 0,0 0,-1 0,1 0,0 0,0 0,24 0,-24 0,0 0,25 0,-1 0,-24 0,0 0,25 0,-1 0,1 0,-1 0,-24 0,0 0,0 0,24 0,-24 0,25 0,-25 0,24 0,-24 0,25 25,-26-25,1 0,0 0,0 0,24 0,-24 0,0 0,25 0,-1 0,1 0,24 0,1 0,-26 0,1 0,24 0,-24 0,0 0,-26 0,1 0,0 0,0 0,24 0,-24 0,0 0,0 0,0 0,-1 0,26 0,-25 0,24 0,-24 0,25 0,-25 0,-1 0,1 0,0 0,0 0,0 0,0 0,-1 0,26 0,-25 0,24 0,26 0,-1 0,1 0,-1 0,0 0,26 0,-1 0,-25 0,-24 0,-1 0,1 0,-25 0,0 0,-1 0,1 0,0 0,25 0,-1 0,1 0,24 0,-24 0,0 0,-26 0,1 0,25 0,-1 0,-24 0,0 0,0 0,0 0,24 0,-24 0,0 0,0 0,-1 0,1 0,0 0,0 0,0 0,-1 0,1 0,0 0,0 0,24 0,1 0,-25 0,25 0,24 0,-24 0,-1 0,26 0,-26 0,-24 0,0 0,24 0,-24 0,0 0,0 0,24 0,-24 0,0 0,25 0,-26 0,1 0,25 0,-25 0,-1 0,1 0,0 0,0 0,24 0,-24 0,0 0,0 0,25 0,-1 0,-24 0,0 0,0 0,-1 0,1 0,0 0,25 0,-1 0,1 0,-1 0,1 0,-25 0,0 0,24 0,-24 0,0 0,24 0,-24 0,0 0,0 0,0 0,24 0,-24 0,0 0,24 0,-24 0,0 0,25 0,-1 0,-24 0,0 0,25 0,-26 0,1 0,0 0,25 0,-26 0,1 0,0 0,0 0,24 0,-24 0,0 0,25 0,-1 0,-24 0,0 0,24 0,-24 0,0 0,0 0,0 0,-1 0,1 24,25-24,-25 0,24 0,-24 0,49 0,-49 0,25 0,0 25,-26-25,1 0,0 0,0 0,0 0,-1 0,26 25,-25-25,0 0,-1 0,1 0,25 0,-25 0,-1 0,1 0,25 0,-25 0,24 0,-24 0,25 0,-1 0,1 0,-25 0,24 0,-24 0,25 0,-26 0,1 0,0 0,0 0,0 0,0 0,-1 0,1 0,25 0,-25 0,49 0,-49 0,0 0,-1 0,26 0,-25 0,0 0,24 0,-24 0,0 0,0 0,-1 0,1 0,0 0,0 0,0 0,-1 0,1 0,0 0,0 0,24-25,-24 25,0 0,0 0,24 0,1 0,0 0,-1 0,-24 0,0 0,25 0,-26 0,1 0,0 0,0 0,0 0,-1 0,1 0,0 0,0 0,49 0,-49 0,25 0,-26 0,26 0,0 0,-26 0,26 0,0 0,-26 0,1 0,25 0,-25 0,24 0,1 0,-25 0,-1 0,26 0,0 0,-25 0,24 0,1 0,-1 0,1-25,-25 25,0 0,-1 0,26-24,-25 24,24 0,-24 0,0 0,0 0,24-25,-24 25,0 0,0 0,0 0,-1 0,1-25,0 0,0 25,0 0,24 0,1 0,-1-25,1 25,-25-24,25 24,-26 0,1 0,25 0,-50-25,25 25,-1 0,1-25,0 25,0 0,0 0,-1 0,1 0,0 0,0 0,0 0,-1 0,1 0,0 0,0 0,0 0,-1 0,1 0,0 0,0 0,0 0,-1 0,1 0,0 0,0 0,0 0</inkml:trace>
  <inkml:trace contextRef="#ctx0" brushRef="#br0" timeOffset="54058.4587">1811 10592,'0'24,"25"1,0-25,0 0,-1 0,51 25,-26-25,26 25,-50-25,24 0,1 0,-25 0,-1 0,26 0,-25 0,24 0,26 0,-26 0,1 0,0 0,24 0,-49 0,0 0,24-25,-24 25,25 0,-1-25,1 25,24 0,26 0,-26 0,0-25,-24 1,0 24,-1 0,-24 0,0 0,24 0,1 0,-25 0,0 0,24 0,26 0,-26 0,-24 0,25 0,-1 0,-24 0,0 0,0 0,0 0,-1 0,1 0,0 0,0 0,0 0,-1 0,1 0,25 0,-1 0,-24 0,25 0,-25 0,24 24,-24-24,0 25,0-25,-1 0,1 0,25 25,-25-25,-1 0,1 0,0 0,0 0,0 0,24 0,-24 0,25 0,-26 0,26 0,0 25,-25-25,-1 0,26 0,-25 0,0 0,24 0,-24 0,0 0,0 0,24 0,-24 0,0 0,0 0,-1 0,51 25,-50-25,24 0,75 24,-74-24,24 25,-49-25,0 0,0 0,-1 25,1-25,0 0,25 0,-26 25,1-25,25 25,-25-25,0 0,-1 0,1 0,0 0,0 0,0 0,-1 0,1 0,0 0,0 0,0 0,-1 0,26 0,-25 0,0 0,-1 0,26 0,-25 0,0 0,-1 0,1 0,0 0,0 0,0 0,-1 0,1 0,0 0,0 0,0 0,-1 0,1 0,0-25,0 25,0 0,-1 0,1 0,0 0,0 0,0 0,0 0,-1 0,26 0,-25 0,24 0,26 0,-26 0,26 0,-50 0,24 0,1 0,-1 0,-24 0,0 0,0 0,0 0,-1 0,1 0,0 0,0 0,24 0,-24 0,0 0,25 0,-1 0,1 0,-25 0,24 0,1 0,-25 0,0 0,-1 0,1 0,0 0,0 0,24 0,1 0,24 0,1 0,-1 0,1 0,-26 0,-24 0,0 0,24 0,1 0,-25 0,0 0,-1 0,1 0,0 0,0 0,0 0,-1 0,1 0,0 0,0 0,0 0,0 0,24 0,-24 0,25 0,-26 0,26 0,0-25,-26 0,1 25,25 0,-1 0,-24 0,25-25,-25 25,-1 0,26 0,0-24,-1 24,-24 0,-25-25,25 25,0 0,-1-25,1 25,0 0,0 0,0 0,-1 0,1 0,0 0,0-25,0 25,0 0,-1 0,26 0,-50-25,25 25,0 0,-1-24,1 24,0 0,0 0,0 0,-1 0,1 0,0 0,0 0,0 0,-1 0,1 0,0 0,0 0,0 0,-1 0,1 0,0 0,25 0,-26 0,1 0,0 0,0 0,0 0,-1 0,1 0,0 0,0 0,0 0,-1 0,1 0,0 0,25 0,-25 0,24 0,-24 0,25 0,-26 0,1 0,0 0,0 0,0 0,-1 0,1 0,0 0,25 0,-26 0,1 0,0 0,0 0,0 0,24 0,-24 0,0 0,0 0,24 0,-24 0,25 0,-1 0,-24 0,25 0,-26-25,1 25,0 0,0 0,0 0,24 0,1 0,0 0,-26 0,1 0,0 0,0 0,0 0,-1 0,1 0,0 0,49 0,-49 0,25 0,-25 0,24 0,-24 0,25 0,-26 0,1 0,25 0,-25 0,-1 0,1 0,0 0,0 0,24 0,1 0,0 0,-1 0,1 0,-25 0,0 0,-1 0,1 0,0 0,25 0,-26 0,1 0,0 0,0 0,24 0,-24 0,0 0,49 0,-24 25,-25-25,49 0,-49 0,25 0,-1 0,26 24,-1 1,-24-25,74 25,-25-25,0 25,-24 0,-1-1,0-24,1 0,-1 0,1 0,-26 0,1 0,-25 0,-1 0,26 0,-25 0,0 0,-1 0,1 0,0 0,0 0,0 0,-1 0,1 0,0 0,0 0,0 0,0 0,-1 0,1 0,0 0,0 0,0 0,-1 0,1 0,0 0,0 0,0 0,-1 0,1 0,0 0,25 0,-1 0,-24 0,25 0,-1 0,1 0,-1 0,-24 0,0 0,0 0,0 0,-1 0,26 0,-25 0,0 0,-1 0,1 0,25 0,-25 0,0 0,-1 0,1 0,0 0,0 0,0 0,-1 0,1 0,0 0,25 0,-26 0,1 0,0 0,0 0,24 0,1 0,24 0,-24-24,0 24,-26 0,1 0,0 0,0 0,24-25,1 25,-25 0,24 0,1-25,25 25,-1 0,-24-25,-26 25,26 0,0-25,-26 25,1 0,25 0,-1 0,-24 0,25 0,-25 0,-1 0,1 0,0 0,0 0,0 0,-1 0,26 0,0 0,-26 0,26 0,-25 0,0 0,24 0,-24 0,0 0,0 0,-1 0,1 0,25 0,-25 0,0 0,-1 0,51 0,-50 0,-1 0,1 0,25 0,-1 0,1 0,-25 0,24 0,26 0,-1 0,-24 0,-1 0,1 0,-25 0,0 0,24 0,-24 0,0 0,24 0,-24 0,0 0,0 0,25 0,-26 0,51 25,-26-25,26 25,-26 0,-24-25,0 0,0 0,0 0,-1 0,1 0,0 0,25 0,-1 0,1 0,-25 0,24 0,1 0,-25 0,24 0,1 25,-25-25,49 0,-24 0,-25 0,-1 0,1 0,0 0,0 0,0 0,-1 0,1 0,25 0,-25 0,24 0,-24 0,0 0,0 0,-1 0,1 0,0 0,0 0,0 0,24 0,1 0,-1 0,-24 0,0 0,0 0,49-25,-49 25,25-25,-1 25,-24 0,25 0,-26-25,26 25,-25 0,25-25,-26 1,1 24,25 0,-50-25,25 25,-1 0,1 0,0 0,-25-25,25 25,0 0,-1 0,1 0</inkml:trace>
  <inkml:trace contextRef="#ctx0" brushRef="#br0" timeOffset="65544.9101">2034 11658,'25'0,"0"0,0 0,0 0,-1 0,1 0,0 0,0 0,0 0,-1 0,1 0,0 0,0 0,0 0,-1 0,1-25,0 25,0 0,0 0,-1-24,1 24,25 0,-25 0,-1-25,26 25,-25 0,0 0,24-25,-24 25,0 0,0 0,-1 0,1 0,0 0,0 0,25 0,-26 0,26 0,0 0,-1 0,1 0,24 0,1 0,-1 0,-24 0,-1 0,-24 0,0 0,0 0,-1 0,1 0,0 0,0 0,0 0,-1 0,51 0,-1 0,1 0,24 0,0 0,0 0,1 0,24 0,-25 0,-25 0,-24 0,-25 0,-1 0,1 0,0 0,0 0,0 0,-1 0,1 0,0 0,25 0,-1 0,1 0,0 0,-1 0,-24 0,0 0,0 0,-1 0,1 0,25 0,-25 0,-1 0,1 0,0 0,0 0,24 0,-24 0,0-25,49 0,-49 25,0 0,0 0,0 0,-1 0,1 0,25 0,-1 0,1 0,-25 0,24 0,-24 0,0 0,0 0,0 0,24 0,-24 0,25 0,-25 0,-1 0,1 0,0 0,0 0,0 0,-1 0,26 0,-25 0,0 0,24 0,-24 0,0 0,0 0,-1 0,1 0,0 0,0 0,24 0,-24 0,25 0,-25 0,-1 0,26 0,0 0,-26 0,26 0,25 0,-26 0,26 0,-1 0,-24 0,-1 0,-24 0,0 0,0 0,-1 0,1 0,0 0,25 0,-1 0,1 0,49 0,0 0,0 0,1 0,-26 0,1 0,-26 0,1 0,-25 0,-1 0,1 0,0 0,0 0,24 0,-24 0,25 0,-25 0,-1 0,1 0,0 0,0 0,24 0,-24 0,0 0,0 0,24 0,1 0,-25 0,24 0,-24 0,0 0,0 0,0 0,-1 0,1 0,0 0,0 0,0 0,0 0,-1 0,1 0,0 0,0 0,0 0,-1 0,1 0,0 0,0 0,0 0,-1 0,1 0,0 0,49 0,-49 0,25 0,-1 0,-24 0,25 0,-1 0,1 0,24 0,1 0,-1 0,1 0,-26 0,1 0,-25 0,24 0,-24 0,0 0,0 0,0 0,-1 0,1 0,0 0,0 0,0 0,24 0,1 0,-1 0,1 0,-25 0,24 0,-24 0,0 0,25 0,-26 0,1 0,0 0,0 0,0 0,-1 0,1 0,0 0,0 0,0 0,0 0,-1 0,1 0,0 0,0 0,0 0,-1 0,1 0,0 0,0 0,49 25,-24-25,-1 0,1 0,0 0,-1 0,1 0,-1 0,1 0,0 0,-1 0,1 0,-1 0,1 0,-25 0,0 0,-1 0,1 0,0 0,0 0,25 0,-1 0,1 0,24 0,25 0,-49 25,24 0,-24-25,24 0,-24 0,24 0,-24 0,0 0,-26 0,1 0,25 0,-1 0,1 0,25 0,-26 0,50 0,-24 0,24 0,-25 0,1 0,-26 0,26 0,-50 0,24 0,-24 0,0 0,24 0,-24 0,0 0,0 0,49 0,-49 0,0 0,0 0,0 0,-1 0,1 0,0 0,0 0,0 0,-1 0,26 0,-25 0,0 0,-1 0,1 0,0 0,0 0,0 0,-1 0,26 0,0 0,24 0,-24 0,-1 0,1 0,-1 0,-24 0,0 0,0 0,0 0,-1 0,1 0,0 0,25 0,-1 0,1 0,-25 0,0 0,-1 0,1 0,0 0,0 0,0 0,24 0,26 0,-1 0,25 0,25 0,-25 0,-24 0,-1 0,-24 0,-25 0,-1 0,1 0,0 0,0 0,0 0,0 0,-1 0,1 0,0 0,25 0,-1 0,1 0,24 0,25 0,1 0,24 0,24 0,-24 0,25 0,-25 0,25 0,-25 0,0 0,0 0,-25 0,1 0,-1 0,-25 0,-24 0,-25 0,0 0</inkml:trace>
  <inkml:trace contextRef="#ctx0" brushRef="#br0" timeOffset="70744.4731">1861 12526,'25'0,"-1"0,1 0,25 0,-1 0,1 0,0 0,-26 0,26 0,-25 0,0 0,-1 0,1 0,0 0,0 0,0 0,-1 0,1 0,0 0,0 0,24 0,26 0,-50 0,24 0,-24 0,25 0,-26 0,1 0,0 0,0 0,0 0,-1 0,26 0,0 0,24 0,1 0,-1 0,25 0,0 0,-49 0,0 0,-1 0,1 0,-25 0,-1 0,26 0,-25 0,24 0,1 0,0 0,24 0,1 0,-1 0,0 0,1 0,-26 0,26 0,-1 0,-49 0,0 0,0 0,-1 0,1 0,0 0,49 0,-24 0,0 0,24 0,0 0,-24 0,0 0,-25 0,24 0,-24 0,0 0,0 0,-1 0,26 0,-25 0,0 0,24 0,1 0,-25 0,24 25,1-25,-25 0,-1 0,26 0,0 0,-26 0,26 0,24 0,1 0,-1 0,-24 0,24 0,1 0,-1 0,1 0,-26 0,1 0,-1 0,26 0,-26 0,1 0,-25 0,0 0,24 0,-24 0,25 0,-26 0,26 0,0 0,-1 0,26 0,-1 0,1 0,24 0,-50 0,26 0,-1 0,-24 0,-25 0,-1 0,1 0,0 0,0 0,0 0,24 0,-24 0,0 0,24 0,-24 0,25 0,-1 0,1 0,0 0,24 0,1 0,-26 0,-24 0,25 0,-1 0,1 0,24 0,-24 0,-1 0,1 0,0 0,-1 0,1 0,-1 0,1 0,0 0,24 0,-24 0,-1 0,1 0,-1 0,1 0,0 0,-1 0,1 0,0 0,-1 0,26 0,-26 0,1 0,-25 0,-1 0,1 0,0 0,0 0,0 0,-1 0,1 0,0 0,49 0,-24 0,0 0,-26 0,1 0,25 0,-25 0,-1 0,1 0,0 0,0 0,0 0,0 0,-1 0,1 0,0 0,0 0,24 0,26 0,-26 0,26 0,74 0,-50 0,25 0,-25 0,50 0,-50 0,-49 0,-1 0,-24 0,25 0,-25 0,-1 0,1 0,25 0,24 0,1 0,-1 0,0 0,26 0,-1 0,0 0,-25 0,1 0,-1 0,1 0,-26 0,26 0,-1 0,1 0,-1 0,0 0,1 0,-1 0,1 0,-1 0,0 0,26 0,-26 0,-49 0,25 0,-26 0,1 0,0 0,0 0,0 25,-1-25,1 0,0 0,0 0,0 0,49 25,-24 0,-26-25,76 0,-26 24,-49-24,0 0,-1 0,1 0,0 25,25-25,24 0,-49 0,74 25,-24-25,24 0,-25 0,1 0,-26 0,-24 0,0 0,0 0,-1 0,1 0,25 0,24 0,1 0,-1 0,0 0,-49 0,0 0,0 0,0 0,-1 0,1 0,0 0,25 0,-1 0,1 0,0 0,-1 0,-24 0,0 0,24 0,-24 0,0 0,0-25,0 25,-1 0,26 0,0 0,24-25,0 25,-49 0,0 0,0 0,0 0,-1 0,1 0</inkml:trace>
  <inkml:trace contextRef="#ctx0" brushRef="#br0" timeOffset="76506.4738">1563 9103,'0'-24,"-25"24,0 0,1 0,-1-25,0 25,0-25,-24 0,24 0,0 25,0 0,0 0,1-25,-1 25,0-24,0 24,0-25,1 25,-1 0,0 0,0 0,0 0,1 0,-1 25,0-1,25 26,-25-25,25 0,0 0,0-1,0 1,0 0,0 0,0 0,0-1,0 1,0 0,0 0,0 0,0 24,0-24,25 25,0-26,-25 26,25-50,-1 50,1-26,0 1,0 25,0-50,-1 25,1-25,0 24,25 1,-26-25,1 0,0 0,0 0,0 0,-1 0,1 0,0 0,0 0,0 0,-1 0,1 0,-25-25,25 25,-25-24,0-1,25 25,-25-25,25 0,-1 0,-24 1,0-1,0 0,0 0,0 0,0 1,0-1,0 0,0 0,0 0,-24 1,24-1,0 0,-25 0,25 0,-25 25,25-24,-25-1,25 0,0 0,0 0,-25 1</inkml:trace>
  <inkml:trace contextRef="#ctx0" brushRef="#br0" timeOffset="81259.0118">1613 10220,'0'-25,"0"0,0 0,0 0,-25-24,0 49,0 0,25-25,-25 25,25-25,-24 25,-1 0,0 0,0-25,0 25,1-25,-1 25,0 0,25-24,-25-1,0 25,1 0,24-25,-25 25,0-25,0 25,0 0,1 0,-1 0,0 0,0 0,0 0,1 0,-1 0,0 0,0 0,0 0,1 25,24 0,-25 0,25-1,0 1,0 0,-25-25,25 25,0 0,0 24,0-24,0 0,0 0,0 0,0-1,0 1,0 0,0 0,0 0,0-1,0 1,25 0,0-25,-25 25,24 0,-24 24,25-49,0 25,0 25,0-26,-1-24,1 25,0 0,0-25,0 0,-1 0,1 0,0 0,-25 25,25-25,0 0,-1 0,1 0,0 0,0 0,0 0,-1 0,1 0,0 0,0 0,0 0,-1 0,1 0,0-25,0 25,0-25,-1 25,1 0,-25-25,25 25,-25-24,25-1,0 25,-25-25,0 0,0 0,0 1,0-1,0 0,0 0,-25 0,25 1,-25 24,25-25,-25 0,25 0,0 0,-25 25,1 0,24-24,-25-1,0 0</inkml:trace>
  <inkml:trace contextRef="#ctx0" brushRef="#br0" timeOffset="85568.9326">1613 11212,'0'-25,"0"-25,0 25,-25 25,25-49,-50 49,50-25,-25 0,1 0,-1 25,25-24,-25 24,0 0,25-25,-25 25,25-25,-24 25,-1 0,0-25,0 25,0 0,1-25,-1 25,0-24,0 24,0 0,1 0,-1 0,0-25,0 25,0 0,1 0,-1 0,0 0,0 0,0 0,1 0,-1 0,0 0,0 25,0-1,0 1,1-25,24 25,0 0,0 0,0-1,0 1,0 0,0 0,0 0,0-1,0 1,0 0,0 0,0 25,24-26,-24 1,0 0,25 0,-25 0,25-1,-25 1,50-25,-50 25,49-25,-24 25,0 0,0-25,0 24,-1-24,1 0,0 25,0-25,0 25,-1-25,1 0,-25 25,25-25,0 0,0 0,-1 0,1 0,0 0,0 0,0 0,-1 0,1 0,0 0,0 0,0-25,-1 0,1 0,0 1,-25-1,25 0,0 25,-25-25,0 0,0 1,0-1,0 0,0 0,0 0,0 1,0-1,0 0,0-25</inkml:trace>
  <inkml:trace contextRef="#ctx0" brushRef="#br0" timeOffset="89697.4157">1687 12204,'0'-25,"0"0,-25 0,25 1,0-1,0 0,-25 25,25-25,0 0,-24 1,24-1,-25 25,0-25,25 0,-25 0,0 1,1-1,-1 25,25-25,-25 25,0 0,25-25,-25 25,1 0,-1-25,0 25,0 0,0-24,-24 24,49-25,-25 25,0 0,0 0,1 0,-1 0,0 0,0 0,0 0,1 25,24-1,-25-24,0 25,25 0,0 0,-25-25,25 25,0-1,0 1,0 0,0 0,0 0,0-1,0 1,0 0,0 0,0 0,0-1,0 1,0 0,0 0,0 0,0 24,25 1,-25-25,50 0,-50-1,24 1,-24 0,50-25,-50 25,25-25,0 25,-1-1,26-24,-50 25,50 0,-26-25,1 0,0 25,0-25,0 0,-1 0,1 0,0 0,0 0,0 0,-1 0,1 0,0 0,0 0,0 0,-1-25,1 0,0 0,-25 1,0-1,25 0,-25 0,0 0,0 1,0-1,0 0,0 0,0 0,0 1,0-1,0-25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859E-24AC-4670-B901-9D8CEC58C94D}" type="datetimeFigureOut">
              <a:rPr lang="en-IN" smtClean="0"/>
              <a:t>19-08-2023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99B5-C888-4C44-8971-75F507B972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5418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859E-24AC-4670-B901-9D8CEC58C94D}" type="datetimeFigureOut">
              <a:rPr lang="en-IN" smtClean="0"/>
              <a:t>19-08-2023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99B5-C888-4C44-8971-75F507B972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9911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859E-24AC-4670-B901-9D8CEC58C94D}" type="datetimeFigureOut">
              <a:rPr lang="en-IN" smtClean="0"/>
              <a:t>19-08-2023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99B5-C888-4C44-8971-75F507B972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2054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859E-24AC-4670-B901-9D8CEC58C94D}" type="datetimeFigureOut">
              <a:rPr lang="en-IN" smtClean="0"/>
              <a:t>19-08-2023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99B5-C888-4C44-8971-75F507B972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6928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859E-24AC-4670-B901-9D8CEC58C94D}" type="datetimeFigureOut">
              <a:rPr lang="en-IN" smtClean="0"/>
              <a:t>19-08-2023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99B5-C888-4C44-8971-75F507B972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0332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859E-24AC-4670-B901-9D8CEC58C94D}" type="datetimeFigureOut">
              <a:rPr lang="en-IN" smtClean="0"/>
              <a:t>19-08-2023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99B5-C888-4C44-8971-75F507B972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907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859E-24AC-4670-B901-9D8CEC58C94D}" type="datetimeFigureOut">
              <a:rPr lang="en-IN" smtClean="0"/>
              <a:t>19-08-2023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99B5-C888-4C44-8971-75F507B972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255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859E-24AC-4670-B901-9D8CEC58C94D}" type="datetimeFigureOut">
              <a:rPr lang="en-IN" smtClean="0"/>
              <a:t>19-08-2023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99B5-C888-4C44-8971-75F507B972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8351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859E-24AC-4670-B901-9D8CEC58C94D}" type="datetimeFigureOut">
              <a:rPr lang="en-IN" smtClean="0"/>
              <a:t>19-08-2023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99B5-C888-4C44-8971-75F507B972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1991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859E-24AC-4670-B901-9D8CEC58C94D}" type="datetimeFigureOut">
              <a:rPr lang="en-IN" smtClean="0"/>
              <a:t>19-08-2023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99B5-C888-4C44-8971-75F507B972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0812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859E-24AC-4670-B901-9D8CEC58C94D}" type="datetimeFigureOut">
              <a:rPr lang="en-IN" smtClean="0"/>
              <a:t>19-08-2023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99B5-C888-4C44-8971-75F507B972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9551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9859E-24AC-4670-B901-9D8CEC58C94D}" type="datetimeFigureOut">
              <a:rPr lang="en-IN" smtClean="0"/>
              <a:t>19-08-2023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999B5-C888-4C44-8971-75F507B972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7047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07" t="15827" r="17128" b="8165"/>
          <a:stretch/>
        </p:blipFill>
        <p:spPr bwMode="auto">
          <a:xfrm>
            <a:off x="167875" y="116632"/>
            <a:ext cx="8796613" cy="66247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196560" y="3384360"/>
              <a:ext cx="8626320" cy="12952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7200" y="3375000"/>
                <a:ext cx="8645040" cy="1314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0567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73362"/>
            <a:ext cx="8964488" cy="6286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300" b="1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Class I: </a:t>
            </a:r>
            <a:r>
              <a:rPr lang="en-US" sz="2300" b="1" spc="70" dirty="0" err="1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Xiphosura</a:t>
            </a:r>
            <a:r>
              <a:rPr lang="en-US" sz="2300" b="1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 </a:t>
            </a:r>
            <a:r>
              <a:rPr lang="en-US" sz="2300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(Gr. </a:t>
            </a:r>
            <a:r>
              <a:rPr lang="en-US" sz="2300" spc="70" dirty="0" err="1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xiphos</a:t>
            </a:r>
            <a:r>
              <a:rPr lang="en-US" sz="2300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=sword, </a:t>
            </a:r>
            <a:r>
              <a:rPr lang="en-US" sz="2300" spc="70" dirty="0" err="1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oura</a:t>
            </a:r>
            <a:r>
              <a:rPr lang="en-US" sz="2300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=tail)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This class included horseshoe crabs. All the genera of this class are extinct except three.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Animals of this class are marine in nature.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Cephalothorax bears one pair of chelicerae, four pairs of walking legs and one pair of pusher legs.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Mesosomal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appendages are modified into a genital operculum and five pairs of book gills.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They have median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ocelli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and lateral compound eyes.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Excretory organs are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coxal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glands.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Development is indirect and includes trilobite larva.</a:t>
            </a:r>
            <a:endParaRPr lang="en-IN" sz="2300" dirty="0">
              <a:ea typeface="Calibri"/>
              <a:cs typeface="Times New Roman"/>
            </a:endParaRPr>
          </a:p>
          <a:p>
            <a:r>
              <a:rPr lang="en-US" sz="2300" b="1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</a:rPr>
              <a:t>Examples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</a:rPr>
              <a:t>: </a:t>
            </a:r>
            <a:r>
              <a:rPr lang="en-US" sz="2300" i="1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</a:rPr>
              <a:t>Limulus</a:t>
            </a:r>
            <a:endParaRPr lang="en-IN" sz="2300" dirty="0"/>
          </a:p>
        </p:txBody>
      </p:sp>
    </p:spTree>
    <p:extLst>
      <p:ext uri="{BB962C8B-B14F-4D97-AF65-F5344CB8AC3E}">
        <p14:creationId xmlns:p14="http://schemas.microsoft.com/office/powerpoint/2010/main" val="170776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50887"/>
            <a:ext cx="8784976" cy="6406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300" b="1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Class II: </a:t>
            </a:r>
            <a:r>
              <a:rPr lang="en-US" sz="2300" b="1" spc="70" dirty="0" err="1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Arachnida</a:t>
            </a:r>
            <a:r>
              <a:rPr lang="en-US" sz="2300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 (Gr. </a:t>
            </a:r>
            <a:r>
              <a:rPr lang="en-US" sz="2300" spc="70" dirty="0" err="1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Arachne</a:t>
            </a:r>
            <a:r>
              <a:rPr lang="en-US" sz="2300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 =spider)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This class includes scorpions, ticks, mites and spiders.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Mostly these animals are terrestrial.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Cephalothorax has one pair or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preoral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chelicerae, one pair of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postoral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pedipalps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and four pairs of winged legs.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 spiders bear fangs with poisonous glands on each chelicerae.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Abdominal appendages are modified into book lungs, spinnerets in spiders, pectin in scorpions etc.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Telson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is usually absent but is present as sting in scorpions.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Excretory glands are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coxal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glands and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Malphigian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tubules.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Development is direct.</a:t>
            </a:r>
            <a:endParaRPr lang="en-IN" sz="23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300" b="1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Examples: </a:t>
            </a:r>
            <a:r>
              <a:rPr lang="en-US" sz="2300" i="1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Palamnaeus</a:t>
            </a:r>
            <a:r>
              <a:rPr lang="en-US" sz="2300" i="1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300" i="1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Aranea</a:t>
            </a:r>
            <a:endParaRPr lang="en-IN" sz="23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50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4624"/>
            <a:ext cx="91440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400" b="1" spc="70" dirty="0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Subphylum III: </a:t>
            </a:r>
            <a:r>
              <a:rPr lang="en-US" sz="1400" b="1" spc="70" dirty="0" err="1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Mandibulata</a:t>
            </a:r>
            <a:r>
              <a:rPr lang="en-US" sz="1400" spc="70" dirty="0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 (L. </a:t>
            </a:r>
            <a:r>
              <a:rPr lang="en-US" sz="1400" spc="70" dirty="0" err="1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mandibula</a:t>
            </a:r>
            <a:r>
              <a:rPr lang="en-US" sz="1400" spc="70" dirty="0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=mandible, </a:t>
            </a:r>
            <a:r>
              <a:rPr lang="en-US" sz="1400" spc="70" dirty="0" err="1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ata</a:t>
            </a:r>
            <a:r>
              <a:rPr lang="en-US" sz="1400" spc="70" dirty="0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=bearing)</a:t>
            </a:r>
            <a:endParaRPr lang="en-IN" sz="11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Mandibles are the first pair of mouth parts.</a:t>
            </a:r>
            <a:endParaRPr lang="en-IN" sz="11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 first pair of appendages are antennae.</a:t>
            </a:r>
            <a:endParaRPr lang="en-IN" sz="11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 </a:t>
            </a:r>
            <a:endParaRPr lang="en-IN" sz="11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This subphylum is further divided into the following four classes:</a:t>
            </a:r>
            <a:endParaRPr lang="en-IN" sz="11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 </a:t>
            </a:r>
            <a:endParaRPr lang="en-IN" sz="11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400" b="1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Class I: </a:t>
            </a:r>
            <a:r>
              <a:rPr lang="en-US" sz="1400" b="1" spc="70" dirty="0" err="1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Crustaceae</a:t>
            </a:r>
            <a:r>
              <a:rPr lang="en-US" sz="1400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 (L. </a:t>
            </a:r>
            <a:r>
              <a:rPr lang="en-US" sz="1400" spc="70" dirty="0" err="1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Crusta</a:t>
            </a:r>
            <a:r>
              <a:rPr lang="en-US" sz="1400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 =shell)</a:t>
            </a:r>
            <a:endParaRPr lang="en-IN" sz="11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This class includes prawns, crabs, lobsters, crab fishes etc.</a:t>
            </a:r>
            <a:endParaRPr lang="en-IN" sz="11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They are mostly marine water dwellers. Few also exist as freshwater forms.</a:t>
            </a:r>
            <a:endParaRPr lang="en-IN" sz="11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Few of these animals are terrestrial but they are not well adapted to terrestrial life.</a:t>
            </a:r>
            <a:endParaRPr lang="en-IN" sz="11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In most of the species the head and thorax fuse to form cephalothorax.</a:t>
            </a:r>
            <a:endParaRPr lang="en-IN" sz="11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Cephalic appendages are five pairs namely First antennae, Second antennae, Mandibles, First maxillae, Second maxillae.</a:t>
            </a:r>
            <a:endParaRPr lang="en-IN" sz="11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Thoracic appendages are </a:t>
            </a:r>
            <a:r>
              <a:rPr lang="en-US" sz="14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biramous</a:t>
            </a: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.</a:t>
            </a:r>
            <a:endParaRPr lang="en-IN" sz="11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Respiration takes place with the help of gills or general body surface in small forms.</a:t>
            </a:r>
            <a:endParaRPr lang="en-IN" sz="11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Excretion is through green glands.</a:t>
            </a:r>
            <a:endParaRPr lang="en-IN" sz="11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Sensory organs include </a:t>
            </a:r>
            <a:r>
              <a:rPr lang="en-US" sz="14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statocysts</a:t>
            </a: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, compound eyes and antennae.</a:t>
            </a:r>
            <a:endParaRPr lang="en-IN" sz="11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4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Gonopores</a:t>
            </a: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are paired.</a:t>
            </a:r>
            <a:endParaRPr lang="en-IN" sz="11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Development is direct or indirect involving several larval stages.</a:t>
            </a:r>
            <a:endParaRPr lang="en-IN" sz="11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 basic larva is </a:t>
            </a:r>
            <a:r>
              <a:rPr lang="en-US" sz="14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nauplius</a:t>
            </a: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.</a:t>
            </a:r>
            <a:endParaRPr lang="en-IN" sz="11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400" b="1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Examples</a:t>
            </a:r>
            <a:r>
              <a:rPr lang="en-US" sz="14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: </a:t>
            </a:r>
            <a:r>
              <a:rPr lang="en-US" sz="1400" i="1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Palaemon</a:t>
            </a:r>
            <a:r>
              <a:rPr lang="en-US" sz="1400" i="1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1400" i="1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Balanus</a:t>
            </a:r>
            <a:endParaRPr lang="en-IN" sz="11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2875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9915"/>
            <a:ext cx="8784976" cy="6937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300" b="1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Class II: </a:t>
            </a:r>
            <a:r>
              <a:rPr lang="en-US" sz="2300" b="1" spc="70" dirty="0" err="1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Chilopoda</a:t>
            </a:r>
            <a:r>
              <a:rPr lang="en-US" sz="2300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 (Gr. </a:t>
            </a:r>
            <a:r>
              <a:rPr lang="en-US" sz="2300" spc="70" dirty="0" err="1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chelios</a:t>
            </a:r>
            <a:r>
              <a:rPr lang="en-US" sz="2300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 =lips, </a:t>
            </a:r>
            <a:r>
              <a:rPr lang="en-US" sz="2300" spc="70" dirty="0" err="1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podos</a:t>
            </a:r>
            <a:r>
              <a:rPr lang="en-US" sz="2300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=foot)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This class includes centipedes.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These animals are terrestrial and carnivorous.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 body of these animals is divisible into head and trunk.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They are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trignathic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with mandibles, first maxillae and second maxillae.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Each segment of the trunk bears one pair of clawed edges.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Appendages of the first trunk segment bear poisonous claws.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Respiration is through trachea.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Excretory organs are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Malphigian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tubules.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Centipedes are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ophisthogoneate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Development is direct or indirect.</a:t>
            </a:r>
            <a:endParaRPr lang="en-IN" sz="23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300" b="1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Examples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: </a:t>
            </a:r>
            <a:r>
              <a:rPr lang="en-US" sz="2300" i="1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Scolopendra</a:t>
            </a:r>
            <a:r>
              <a:rPr lang="en-US" sz="2300" i="1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300" i="1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Scutigera</a:t>
            </a:r>
            <a:endParaRPr lang="en-IN" sz="23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3821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23420"/>
            <a:ext cx="8928992" cy="6937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300" b="1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Class III: </a:t>
            </a:r>
            <a:r>
              <a:rPr lang="en-US" sz="2300" b="1" spc="70" dirty="0" err="1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Diplopoda</a:t>
            </a:r>
            <a:r>
              <a:rPr lang="en-US" sz="2300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 (Gr. </a:t>
            </a:r>
            <a:r>
              <a:rPr lang="en-US" sz="2300" spc="70" dirty="0" err="1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diplos</a:t>
            </a:r>
            <a:r>
              <a:rPr lang="en-US" sz="2300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 =double, </a:t>
            </a:r>
            <a:r>
              <a:rPr lang="en-US" sz="2300" spc="70" dirty="0" err="1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podos</a:t>
            </a:r>
            <a:r>
              <a:rPr lang="en-US" sz="2300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=foot)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This class includes millipedes.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They are terrestrial and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detritivorous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 body is divisible into head and trunk.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They are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dignathic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with mandibles and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gnathochilarium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Most of the trunk segments are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diplosegments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, formed by the fusion of two segments during development.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Each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diplosegments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, formed by the fusion of two pairs of legs and two pairs of spiracles.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Respiratory organs are tracheae.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Excretory organs are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Malphigian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tubules.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Development is direct.</a:t>
            </a:r>
            <a:endParaRPr lang="en-IN" sz="23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300" b="1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Examples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: </a:t>
            </a:r>
            <a:r>
              <a:rPr lang="en-US" sz="2300" i="1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Spirobolus</a:t>
            </a:r>
            <a:r>
              <a:rPr lang="en-US" sz="2300" i="1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300" i="1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Julus</a:t>
            </a:r>
            <a:endParaRPr lang="en-IN" sz="23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696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58847"/>
            <a:ext cx="8928992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300" b="1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Class IV: </a:t>
            </a:r>
            <a:r>
              <a:rPr lang="en-US" sz="2300" b="1" spc="70" dirty="0" err="1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Hexopoda</a:t>
            </a:r>
            <a:r>
              <a:rPr lang="en-US" sz="2300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 (Gr. Hex =six, </a:t>
            </a:r>
            <a:r>
              <a:rPr lang="en-US" sz="2300" spc="70" dirty="0" err="1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podos</a:t>
            </a:r>
            <a:r>
              <a:rPr lang="en-US" sz="2300" spc="70" dirty="0" smtClean="0">
                <a:solidFill>
                  <a:srgbClr val="FF6600"/>
                </a:solidFill>
                <a:effectLst/>
                <a:latin typeface="Times New Roman"/>
                <a:ea typeface="Times New Roman"/>
                <a:cs typeface="Times New Roman"/>
              </a:rPr>
              <a:t>=foot)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This class is also known as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Insecta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as it includes insects.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These insects are present in all habitats except the marine habitat.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 body of the insects is divided into head, thorax and abdomen.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Thorax bears three pairs of joined legs hence the name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Hexapoda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Respiratory organs are tracheae.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Excretory organs are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Malphigian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tubules.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Insects are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uricotelic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. And this is a water conservation adaptation.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Development includes metamorphosis.</a:t>
            </a:r>
            <a:endParaRPr lang="en-IN" sz="2300" dirty="0">
              <a:ea typeface="Calibri"/>
              <a:cs typeface="Times New Roman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US" sz="2300" b="1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Examples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: </a:t>
            </a:r>
            <a:r>
              <a:rPr lang="en-US" sz="2300" i="1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Musca</a:t>
            </a:r>
            <a:r>
              <a:rPr lang="en-US" sz="2300" i="1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300" i="1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Lepisma</a:t>
            </a:r>
            <a:endParaRPr lang="en-IN" sz="23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858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21" t="17917" r="17306" b="13958"/>
          <a:stretch/>
        </p:blipFill>
        <p:spPr bwMode="auto">
          <a:xfrm>
            <a:off x="251520" y="116632"/>
            <a:ext cx="8712968" cy="64807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259200" y="616320"/>
              <a:ext cx="8617320" cy="39560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9840" y="606960"/>
                <a:ext cx="8636040" cy="3974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281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-27384"/>
            <a:ext cx="8784976" cy="1189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4400" b="1" dirty="0" err="1" smtClean="0">
                <a:solidFill>
                  <a:srgbClr val="E36C0A"/>
                </a:solidFill>
                <a:effectLst/>
                <a:latin typeface="Segoe Print"/>
                <a:ea typeface="Calibri"/>
                <a:cs typeface="Times New Roman"/>
              </a:rPr>
              <a:t>Arthropoda</a:t>
            </a:r>
            <a:endParaRPr lang="en-IN" sz="14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effectLst/>
                <a:latin typeface="Verdana"/>
                <a:ea typeface="Calibri"/>
                <a:cs typeface="Times New Roman"/>
              </a:rPr>
              <a:t>(General characteristics and classification up to classes)</a:t>
            </a:r>
            <a:endParaRPr lang="en-IN" sz="1400" dirty="0">
              <a:ea typeface="Calibri"/>
              <a:cs typeface="Times New Roman"/>
            </a:endParaRPr>
          </a:p>
        </p:txBody>
      </p:sp>
      <p:pic>
        <p:nvPicPr>
          <p:cNvPr id="5" name="Picture 4" descr="Phylum Arthropod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520" y="1268760"/>
            <a:ext cx="8640960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928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16632"/>
            <a:ext cx="8784976" cy="5139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800" dirty="0" smtClean="0">
                <a:effectLst/>
                <a:latin typeface="Times New Roman"/>
                <a:ea typeface="Calibri"/>
              </a:rPr>
              <a:t>Phylum </a:t>
            </a:r>
            <a:r>
              <a:rPr lang="en-US" sz="2800" dirty="0" err="1" smtClean="0">
                <a:effectLst/>
                <a:latin typeface="Times New Roman"/>
                <a:ea typeface="Calibri"/>
              </a:rPr>
              <a:t>Arthropoda</a:t>
            </a:r>
            <a:r>
              <a:rPr lang="en-US" sz="2800" dirty="0" smtClean="0">
                <a:effectLst/>
                <a:latin typeface="Times New Roman"/>
                <a:ea typeface="Calibri"/>
              </a:rPr>
              <a:t> is the 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largest phylum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en-US" sz="2800" dirty="0" smtClean="0">
                <a:effectLst/>
                <a:latin typeface="Times New Roman"/>
                <a:ea typeface="Calibri"/>
              </a:rPr>
              <a:t>of the animal kingdom.</a:t>
            </a:r>
          </a:p>
          <a:p>
            <a:pPr marL="457200" indent="-457200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800" dirty="0" smtClean="0">
                <a:effectLst/>
                <a:latin typeface="Times New Roman"/>
                <a:ea typeface="Calibri"/>
              </a:rPr>
              <a:t>The word comes from Greek </a:t>
            </a:r>
            <a:r>
              <a:rPr lang="en-US" sz="2800" dirty="0" err="1" smtClean="0">
                <a:effectLst/>
                <a:latin typeface="Times New Roman"/>
                <a:ea typeface="Calibri"/>
              </a:rPr>
              <a:t>arthron</a:t>
            </a:r>
            <a:r>
              <a:rPr lang="en-US" sz="2800" dirty="0" smtClean="0">
                <a:effectLst/>
                <a:latin typeface="Times New Roman"/>
                <a:ea typeface="Calibri"/>
              </a:rPr>
              <a:t> </a:t>
            </a:r>
            <a:r>
              <a:rPr lang="en-US" sz="2800" b="1" dirty="0" smtClean="0">
                <a:effectLst/>
                <a:latin typeface="Times New Roman"/>
                <a:ea typeface="Calibri"/>
              </a:rPr>
              <a:t>(= joint</a:t>
            </a:r>
            <a:r>
              <a:rPr lang="en-US" sz="2800" dirty="0" smtClean="0">
                <a:effectLst/>
                <a:latin typeface="Times New Roman"/>
                <a:ea typeface="Calibri"/>
              </a:rPr>
              <a:t>) and </a:t>
            </a:r>
            <a:r>
              <a:rPr lang="en-US" sz="2800" dirty="0" err="1" smtClean="0">
                <a:effectLst/>
                <a:latin typeface="Times New Roman"/>
                <a:ea typeface="Calibri"/>
              </a:rPr>
              <a:t>podos</a:t>
            </a:r>
            <a:r>
              <a:rPr lang="en-US" sz="2800" dirty="0" smtClean="0">
                <a:effectLst/>
                <a:latin typeface="Times New Roman"/>
                <a:ea typeface="Calibri"/>
              </a:rPr>
              <a:t> or </a:t>
            </a:r>
            <a:r>
              <a:rPr lang="en-US" sz="2800" dirty="0" err="1" smtClean="0">
                <a:effectLst/>
                <a:latin typeface="Times New Roman"/>
                <a:ea typeface="Calibri"/>
              </a:rPr>
              <a:t>pous</a:t>
            </a:r>
            <a:r>
              <a:rPr lang="en-US" sz="2800" dirty="0" smtClean="0">
                <a:effectLst/>
                <a:latin typeface="Times New Roman"/>
                <a:ea typeface="Calibri"/>
              </a:rPr>
              <a:t> </a:t>
            </a:r>
            <a:r>
              <a:rPr lang="en-US" sz="2800" b="1" dirty="0" smtClean="0">
                <a:effectLst/>
                <a:latin typeface="Times New Roman"/>
                <a:ea typeface="Calibri"/>
              </a:rPr>
              <a:t>(= foot</a:t>
            </a:r>
            <a:r>
              <a:rPr lang="en-US" sz="2800" dirty="0" smtClean="0">
                <a:effectLst/>
                <a:latin typeface="Times New Roman"/>
                <a:ea typeface="Calibri"/>
              </a:rPr>
              <a:t>) i.e. “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animals with jointed legs</a:t>
            </a:r>
            <a:r>
              <a:rPr lang="en-US" sz="2800" dirty="0" smtClean="0">
                <a:effectLst/>
                <a:latin typeface="Times New Roman"/>
                <a:ea typeface="Calibri"/>
              </a:rPr>
              <a:t>”.</a:t>
            </a:r>
          </a:p>
          <a:p>
            <a:pPr marL="457200" indent="-457200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800" dirty="0" smtClean="0">
                <a:effectLst/>
                <a:latin typeface="Times New Roman"/>
                <a:ea typeface="Calibri"/>
              </a:rPr>
              <a:t>This represents approximately 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three-quarters</a:t>
            </a:r>
            <a:r>
              <a:rPr lang="en-US" sz="2800" dirty="0" smtClean="0">
                <a:effectLst/>
                <a:latin typeface="Times New Roman"/>
                <a:ea typeface="Calibri"/>
              </a:rPr>
              <a:t> of all known biological organisms, living or extinct.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54495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44624"/>
            <a:ext cx="8856984" cy="6653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Characteristic Features of Arthropods:</a:t>
            </a:r>
            <a:endParaRPr lang="en-IN" sz="20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Body is bilaterally symmetrical and is </a:t>
            </a:r>
            <a:r>
              <a:rPr lang="en-US" dirty="0" err="1" smtClean="0">
                <a:effectLst/>
                <a:latin typeface="Times New Roman"/>
                <a:ea typeface="Calibri"/>
                <a:cs typeface="Times New Roman"/>
              </a:rPr>
              <a:t>metamerically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segmented, coelomates.</a:t>
            </a:r>
            <a:endParaRPr lang="en-IN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Body organization is of an </a:t>
            </a:r>
            <a:r>
              <a:rPr lang="en-US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organ-system level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.</a:t>
            </a:r>
            <a:endParaRPr lang="en-IN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Anterior segments are specialized to form a distinct head and </a:t>
            </a:r>
            <a:r>
              <a:rPr lang="en-US" dirty="0" err="1" smtClean="0">
                <a:effectLst/>
                <a:latin typeface="Times New Roman"/>
                <a:ea typeface="Calibri"/>
                <a:cs typeface="Times New Roman"/>
              </a:rPr>
              <a:t>tagmatization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(body region) is highly developed (e.g., </a:t>
            </a:r>
            <a:r>
              <a:rPr lang="en-US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head, thorax and abdomen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).</a:t>
            </a:r>
            <a:endParaRPr lang="en-IN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The complete digestive system with mouth and anus. Mouthparts adapted for various modes of feeding.</a:t>
            </a:r>
            <a:endParaRPr lang="en-IN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Cilia are entirely absent from all parts of the body.</a:t>
            </a:r>
            <a:endParaRPr lang="en-IN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Presence of paired jointed segmental appendages.</a:t>
            </a:r>
            <a:endParaRPr lang="en-IN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Body is covered by jointed hard </a:t>
            </a:r>
            <a:r>
              <a:rPr lang="en-US" dirty="0" err="1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chitinous</a:t>
            </a:r>
            <a:r>
              <a:rPr lang="en-US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 exoskeleton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(usually composed of carbohydrate and protein) with </a:t>
            </a:r>
            <a:r>
              <a:rPr lang="en-US" dirty="0" err="1" smtClean="0">
                <a:effectLst/>
                <a:latin typeface="Times New Roman"/>
                <a:ea typeface="Calibri"/>
                <a:cs typeface="Times New Roman"/>
              </a:rPr>
              <a:t>sclerotised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plates </a:t>
            </a:r>
            <a:r>
              <a:rPr lang="en-US" dirty="0" err="1" smtClean="0">
                <a:effectLst/>
                <a:latin typeface="Times New Roman"/>
                <a:ea typeface="Calibri"/>
                <a:cs typeface="Times New Roman"/>
              </a:rPr>
              <a:t>moulted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periodically.</a:t>
            </a:r>
            <a:endParaRPr lang="en-IN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Body cavity or true coelom is much reduced and acts as </a:t>
            </a:r>
            <a:r>
              <a:rPr lang="en-US" dirty="0" err="1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haemocoel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(blood cavity).</a:t>
            </a: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Circulatory system is </a:t>
            </a:r>
            <a:r>
              <a:rPr lang="en-US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open type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 (e.g., blood vessels open within </a:t>
            </a:r>
            <a:r>
              <a:rPr lang="en-US" dirty="0" err="1" smtClean="0">
                <a:effectLst/>
                <a:latin typeface="Times New Roman"/>
                <a:ea typeface="Calibri"/>
                <a:cs typeface="Times New Roman"/>
              </a:rPr>
              <a:t>haemocoel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) with a dorsally placed tubular heart containing paired lateral </a:t>
            </a:r>
            <a:r>
              <a:rPr lang="en-US" dirty="0" err="1" smtClean="0">
                <a:effectLst/>
                <a:latin typeface="Times New Roman"/>
                <a:ea typeface="Calibri"/>
                <a:cs typeface="Times New Roman"/>
              </a:rPr>
              <a:t>ostia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.</a:t>
            </a:r>
            <a:endParaRPr lang="en-IN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7251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50113"/>
            <a:ext cx="8784976" cy="6222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 smtClean="0">
                <a:effectLst/>
                <a:latin typeface="Times New Roman"/>
                <a:ea typeface="Calibri"/>
                <a:cs typeface="Times New Roman"/>
              </a:rPr>
              <a:t>The </a:t>
            </a:r>
            <a:r>
              <a:rPr lang="en-US" sz="2000" dirty="0" err="1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Malpighian</a:t>
            </a:r>
            <a:r>
              <a:rPr lang="en-US" sz="2000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 tubules</a:t>
            </a:r>
            <a:r>
              <a:rPr lang="en-US" sz="2000" dirty="0" smtClean="0">
                <a:effectLst/>
                <a:latin typeface="Times New Roman"/>
                <a:ea typeface="Calibri"/>
                <a:cs typeface="Times New Roman"/>
              </a:rPr>
              <a:t> act as excretory organs, found in many terrestrial arthropods.</a:t>
            </a:r>
            <a:endParaRPr lang="en-IN" sz="16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 smtClean="0">
                <a:effectLst/>
                <a:latin typeface="Times New Roman"/>
                <a:ea typeface="Calibri"/>
                <a:cs typeface="Times New Roman"/>
              </a:rPr>
              <a:t> Respiration by gills, trachea, book gill or book lung and other types.</a:t>
            </a:r>
            <a:endParaRPr lang="en-IN" sz="16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 smtClean="0">
                <a:effectLst/>
                <a:latin typeface="Times New Roman"/>
                <a:ea typeface="Calibri"/>
                <a:cs typeface="Times New Roman"/>
              </a:rPr>
              <a:t> Central nervous system includes a </a:t>
            </a:r>
            <a:r>
              <a:rPr lang="en-US" sz="2000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dorsally placed anterior brain</a:t>
            </a:r>
            <a:r>
              <a:rPr lang="en-US" sz="2000" dirty="0" smtClean="0">
                <a:effectLst/>
                <a:latin typeface="Times New Roman"/>
                <a:ea typeface="Calibri"/>
                <a:cs typeface="Times New Roman"/>
              </a:rPr>
              <a:t> and </a:t>
            </a:r>
            <a:r>
              <a:rPr lang="en-US" sz="2000" dirty="0" err="1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ganglionated</a:t>
            </a:r>
            <a:r>
              <a:rPr lang="en-US" sz="2000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 double ventral nerve cord</a:t>
            </a:r>
            <a:r>
              <a:rPr lang="en-US" sz="2000" dirty="0" smtClean="0">
                <a:effectLst/>
                <a:latin typeface="Times New Roman"/>
                <a:ea typeface="Calibri"/>
                <a:cs typeface="Times New Roman"/>
              </a:rPr>
              <a:t>.</a:t>
            </a:r>
            <a:endParaRPr lang="en-IN" sz="16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0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Sense organs include </a:t>
            </a:r>
            <a:r>
              <a:rPr lang="en-US" sz="2000" spc="7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compound eye</a:t>
            </a:r>
            <a:r>
              <a:rPr lang="en-US" sz="20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, simple eyes, </a:t>
            </a:r>
            <a:r>
              <a:rPr lang="en-US" sz="2000" spc="7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antennae</a:t>
            </a:r>
            <a:r>
              <a:rPr lang="en-US" sz="20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000" spc="70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statocycts</a:t>
            </a:r>
            <a:r>
              <a:rPr lang="en-US" sz="20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etc. </a:t>
            </a:r>
            <a:r>
              <a:rPr lang="en-US" sz="2000" dirty="0" smtClean="0">
                <a:effectLst/>
                <a:latin typeface="Times New Roman"/>
                <a:ea typeface="Calibri"/>
                <a:cs typeface="Times New Roman"/>
              </a:rPr>
              <a:t>Presence of compound eyes in many groups (e.g., many crustaceans and most insects), in which each eye is composed of several visual units (e.g., </a:t>
            </a:r>
            <a:r>
              <a:rPr lang="en-US" sz="2000" dirty="0" err="1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ommatidia</a:t>
            </a:r>
            <a:r>
              <a:rPr lang="en-US" sz="2000" dirty="0" smtClean="0">
                <a:effectLst/>
                <a:latin typeface="Times New Roman"/>
                <a:ea typeface="Calibri"/>
                <a:cs typeface="Times New Roman"/>
              </a:rPr>
              <a:t>).</a:t>
            </a:r>
            <a:endParaRPr lang="en-IN" sz="16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 smtClean="0">
                <a:effectLst/>
                <a:latin typeface="Times New Roman"/>
                <a:ea typeface="Calibri"/>
                <a:cs typeface="Times New Roman"/>
              </a:rPr>
              <a:t> Sexes are usually separate; some hermaphrodite.</a:t>
            </a:r>
            <a:endParaRPr lang="en-IN" sz="16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 smtClean="0">
                <a:effectLst/>
                <a:latin typeface="Times New Roman"/>
                <a:ea typeface="Calibri"/>
                <a:cs typeface="Times New Roman"/>
              </a:rPr>
              <a:t> Fertilization internal in terrestrial species but external in aquatic species.</a:t>
            </a:r>
            <a:endParaRPr lang="en-IN" sz="16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000" dirty="0" smtClean="0">
                <a:effectLst/>
                <a:latin typeface="Times New Roman"/>
                <a:ea typeface="Calibri"/>
                <a:cs typeface="Times New Roman"/>
              </a:rPr>
              <a:t> Development may be direct or indirect (e.g., via larval stages).</a:t>
            </a:r>
            <a:endParaRPr lang="en-IN" sz="1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Parental care</a:t>
            </a:r>
            <a:r>
              <a:rPr lang="en-US" sz="20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 is often well marked in many arthropods.</a:t>
            </a:r>
            <a:endParaRPr lang="en-IN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5557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2676" y="81116"/>
            <a:ext cx="77317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200" b="1" spc="70" dirty="0">
                <a:solidFill>
                  <a:srgbClr val="0000FF"/>
                </a:solidFill>
                <a:latin typeface="inherit"/>
                <a:ea typeface="Times New Roman"/>
              </a:rPr>
              <a:t>Classification of Phylum </a:t>
            </a:r>
            <a:r>
              <a:rPr lang="en-US" sz="3200" b="1" spc="70" dirty="0" err="1">
                <a:solidFill>
                  <a:srgbClr val="0000FF"/>
                </a:solidFill>
                <a:latin typeface="inherit"/>
                <a:ea typeface="Times New Roman"/>
              </a:rPr>
              <a:t>Arthropoda</a:t>
            </a:r>
            <a:r>
              <a:rPr lang="en-US" sz="3200" b="1" spc="70" dirty="0">
                <a:solidFill>
                  <a:srgbClr val="0000FF"/>
                </a:solidFill>
                <a:latin typeface="inherit"/>
                <a:ea typeface="Times New Roman"/>
              </a:rPr>
              <a:t>:</a:t>
            </a:r>
            <a:endParaRPr lang="en-IN" sz="3200" b="1" dirty="0">
              <a:latin typeface="Times New Roman"/>
              <a:ea typeface="Times New Roman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rcRect l="10127" t="33075" r="31419" b="5943"/>
          <a:stretch>
            <a:fillRect/>
          </a:stretch>
        </p:blipFill>
        <p:spPr bwMode="auto">
          <a:xfrm>
            <a:off x="179512" y="1023620"/>
            <a:ext cx="5184576" cy="542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/>
          <p:nvPr/>
        </p:nvPicPr>
        <p:blipFill>
          <a:blip r:embed="rId3"/>
          <a:srcRect l="27823" t="22222" r="24305" b="8010"/>
          <a:stretch>
            <a:fillRect/>
          </a:stretch>
        </p:blipFill>
        <p:spPr bwMode="auto">
          <a:xfrm>
            <a:off x="4932040" y="747006"/>
            <a:ext cx="4119378" cy="5706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0234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16632"/>
            <a:ext cx="8784976" cy="5875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300" b="1" spc="70" dirty="0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Sub Phylum I: </a:t>
            </a:r>
            <a:r>
              <a:rPr lang="en-US" sz="2300" b="1" spc="70" dirty="0" err="1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Trilobita</a:t>
            </a:r>
            <a:r>
              <a:rPr lang="en-US" sz="2300" b="1" spc="70" dirty="0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 </a:t>
            </a:r>
            <a:r>
              <a:rPr lang="en-US" sz="2300" spc="70" dirty="0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(Gr. tri=three, lobos=lobes)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This subphylum includes extinct arthropods which were abundant during Paleozoic era.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These fossil trilobites were exclusively marine bottom dwellers.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Their body can be divided into head, thorax and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pygidium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A pair of longitudinal axial furrows divided the body into median axial lobe and two lateral pleural lobes.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Head was distinct with one pair of antennae and compound eyes.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All the post-antennal appendages were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biramous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and unspecialized.</a:t>
            </a:r>
            <a:endParaRPr lang="en-IN" sz="23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300" b="1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Examples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: </a:t>
            </a:r>
            <a:r>
              <a:rPr lang="en-US" sz="2300" i="1" spc="70" dirty="0" err="1" smtClean="0">
                <a:effectLst/>
                <a:latin typeface="Times New Roman"/>
                <a:ea typeface="Times New Roman"/>
                <a:cs typeface="Times New Roman"/>
              </a:rPr>
              <a:t>Triarthus</a:t>
            </a:r>
            <a:r>
              <a:rPr lang="en-US" sz="2300" i="1" spc="70" dirty="0" smtClean="0">
                <a:effectLst/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300" i="1" spc="70" dirty="0" err="1" smtClean="0">
                <a:effectLst/>
                <a:latin typeface="Times New Roman"/>
                <a:ea typeface="Times New Roman"/>
                <a:cs typeface="Times New Roman"/>
              </a:rPr>
              <a:t>Dalmanites</a:t>
            </a:r>
            <a:endParaRPr lang="en-IN" sz="23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2146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266596"/>
            <a:ext cx="8784976" cy="5875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300" b="1" spc="70" dirty="0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Sub Phylum II: </a:t>
            </a:r>
            <a:r>
              <a:rPr lang="en-US" sz="2300" b="1" spc="70" dirty="0" err="1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Chelicerata</a:t>
            </a:r>
            <a:r>
              <a:rPr lang="en-US" sz="2300" b="1" spc="70" dirty="0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 </a:t>
            </a:r>
            <a:r>
              <a:rPr lang="en-US" sz="2300" spc="70" dirty="0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(Gr. </a:t>
            </a:r>
            <a:r>
              <a:rPr lang="en-US" sz="2300" spc="70" dirty="0" err="1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chele</a:t>
            </a:r>
            <a:r>
              <a:rPr lang="en-US" sz="2300" spc="70" dirty="0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=claw, </a:t>
            </a:r>
            <a:r>
              <a:rPr lang="en-US" sz="2300" spc="70" dirty="0" err="1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keros</a:t>
            </a:r>
            <a:r>
              <a:rPr lang="en-US" sz="2300" spc="70" dirty="0" smtClean="0">
                <a:solidFill>
                  <a:srgbClr val="FF00FF"/>
                </a:solidFill>
                <a:effectLst/>
                <a:latin typeface="Times New Roman"/>
                <a:ea typeface="Times New Roman"/>
                <a:cs typeface="Times New Roman"/>
              </a:rPr>
              <a:t>=horn)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 body of the animals belonging to this subphylum can be divided into two cephalothorax and abdomen.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The abdomen is further divided into anterior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mesosoma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and the posterior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metasome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with a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telson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Cephalothorax has six pairs of appendages of which the first pair is chelicerae.</a:t>
            </a:r>
            <a:endParaRPr lang="en-IN" sz="23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Antennae are absent.</a:t>
            </a:r>
            <a:endParaRPr lang="en-IN" sz="23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 </a:t>
            </a:r>
            <a:endParaRPr lang="en-IN" sz="23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Subphylum </a:t>
            </a:r>
            <a:r>
              <a:rPr lang="en-US" sz="2300" spc="70" dirty="0" err="1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Chelicerata</a:t>
            </a:r>
            <a:r>
              <a:rPr lang="en-US" sz="2300" spc="70" dirty="0" smtClean="0">
                <a:solidFill>
                  <a:srgbClr val="050002"/>
                </a:solidFill>
                <a:effectLst/>
                <a:latin typeface="Times New Roman"/>
                <a:ea typeface="Times New Roman"/>
                <a:cs typeface="Times New Roman"/>
              </a:rPr>
              <a:t> is further divided into the following two classes:</a:t>
            </a:r>
            <a:endParaRPr lang="en-IN" sz="23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2190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386</Words>
  <Application>Microsoft Office PowerPoint</Application>
  <PresentationFormat>On-screen Show (4:3)</PresentationFormat>
  <Paragraphs>111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4</cp:revision>
  <dcterms:created xsi:type="dcterms:W3CDTF">2022-11-11T03:33:43Z</dcterms:created>
  <dcterms:modified xsi:type="dcterms:W3CDTF">2023-08-19T03:43:59Z</dcterms:modified>
</cp:coreProperties>
</file>